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47" autoAdjust="0"/>
  </p:normalViewPr>
  <p:slideViewPr>
    <p:cSldViewPr snapToGrid="0">
      <p:cViewPr varScale="1">
        <p:scale>
          <a:sx n="84" d="100"/>
          <a:sy n="84" d="100"/>
        </p:scale>
        <p:origin x="1060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744F7-2CAA-496D-A6CC-3E7335BDC752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3D331-6A4B-4B05-ABDB-3F6A992EF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2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 스마트폰 </a:t>
            </a:r>
            <a:r>
              <a:rPr lang="ko-KR" altLang="en-US" dirty="0" err="1"/>
              <a:t>텀프로젝트</a:t>
            </a:r>
            <a:r>
              <a:rPr lang="ko-KR" altLang="en-US" dirty="0"/>
              <a:t> 기획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19</a:t>
            </a:r>
            <a:r>
              <a:rPr lang="ko-KR" altLang="en-US" dirty="0"/>
              <a:t>학번 </a:t>
            </a:r>
            <a:r>
              <a:rPr lang="ko-KR" altLang="en-US" dirty="0" err="1"/>
              <a:t>김도한입니다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3D331-6A4B-4B05-ABDB-3F6A992EFE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69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발표 순서는 </a:t>
            </a:r>
            <a:endParaRPr lang="en-US" altLang="ko-KR" dirty="0"/>
          </a:p>
          <a:p>
            <a:r>
              <a:rPr lang="ko-KR" altLang="en-US" dirty="0"/>
              <a:t>게임 컨셉 </a:t>
            </a:r>
            <a:r>
              <a:rPr lang="en-US" altLang="ko-KR" dirty="0"/>
              <a:t>, </a:t>
            </a:r>
            <a:r>
              <a:rPr lang="ko-KR" altLang="en-US" dirty="0"/>
              <a:t>개발 범위 </a:t>
            </a:r>
            <a:r>
              <a:rPr lang="en-US" altLang="ko-KR" dirty="0"/>
              <a:t>, </a:t>
            </a:r>
            <a:r>
              <a:rPr lang="ko-KR" altLang="en-US" dirty="0"/>
              <a:t>예상 게임 실행 </a:t>
            </a:r>
            <a:r>
              <a:rPr lang="en-US" altLang="ko-KR" dirty="0"/>
              <a:t>,</a:t>
            </a:r>
            <a:r>
              <a:rPr lang="ko-KR" altLang="en-US" dirty="0"/>
              <a:t>게임 화면 플레이 </a:t>
            </a:r>
            <a:r>
              <a:rPr lang="en-US" altLang="ko-KR" dirty="0"/>
              <a:t>,</a:t>
            </a:r>
            <a:r>
              <a:rPr lang="ko-KR" altLang="en-US" dirty="0"/>
              <a:t> 개발 일정 순으로 진행하겠습니다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3D331-6A4B-4B05-ABDB-3F6A992EFE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3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게임컨셉입니다</a:t>
            </a:r>
            <a:r>
              <a:rPr lang="en-US" altLang="ko-KR" dirty="0"/>
              <a:t>. </a:t>
            </a:r>
            <a:r>
              <a:rPr lang="ko-KR" altLang="en-US" dirty="0" err="1"/>
              <a:t>하이컨셉은</a:t>
            </a:r>
            <a:r>
              <a:rPr lang="ko-KR" altLang="en-US" dirty="0"/>
              <a:t> </a:t>
            </a:r>
            <a:r>
              <a:rPr lang="en-US" altLang="ko-KR" dirty="0"/>
              <a:t>2D </a:t>
            </a:r>
            <a:r>
              <a:rPr lang="ko-KR" altLang="en-US" dirty="0"/>
              <a:t>슈팅 게임이며</a:t>
            </a:r>
            <a:r>
              <a:rPr lang="en-US" altLang="ko-KR" dirty="0"/>
              <a:t>, </a:t>
            </a:r>
            <a:r>
              <a:rPr lang="ko-KR" altLang="en-US" dirty="0"/>
              <a:t>핵심 메카닉은 간단한 규칙과 조작을 통해 다가오는 적을 섬멸하고 살아남는 간단한 게임입니다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 범위로 넘어가겠습니다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규모입니다</a:t>
            </a:r>
            <a:r>
              <a:rPr lang="en-US" altLang="ko-KR" dirty="0"/>
              <a:t>. </a:t>
            </a:r>
            <a:r>
              <a:rPr lang="ko-KR" altLang="en-US" dirty="0" err="1"/>
              <a:t>맵은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개이며 셀 </a:t>
            </a:r>
            <a:r>
              <a:rPr lang="en-US" altLang="ko-KR" dirty="0"/>
              <a:t>50x50</a:t>
            </a:r>
            <a:r>
              <a:rPr lang="ko-KR" altLang="en-US" dirty="0"/>
              <a:t>로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캐릭터는 정사각형 캐릭터로 크기는 </a:t>
            </a:r>
            <a:r>
              <a:rPr lang="ko-KR" altLang="en-US" dirty="0" err="1"/>
              <a:t>한셀</a:t>
            </a:r>
            <a:r>
              <a:rPr lang="ko-KR" altLang="en-US" dirty="0"/>
              <a:t> </a:t>
            </a:r>
            <a:r>
              <a:rPr lang="ko-KR" altLang="en-US" dirty="0" err="1"/>
              <a:t>크기만합니다</a:t>
            </a:r>
            <a:r>
              <a:rPr lang="ko-KR" altLang="en-US" dirty="0"/>
              <a:t> 총알은 </a:t>
            </a:r>
            <a:r>
              <a:rPr lang="ko-KR" altLang="en-US" dirty="0" err="1"/>
              <a:t>장전시</a:t>
            </a:r>
            <a:r>
              <a:rPr lang="ko-KR" altLang="en-US" dirty="0"/>
              <a:t> 최대 </a:t>
            </a:r>
            <a:r>
              <a:rPr lang="en-US" altLang="ko-KR" dirty="0"/>
              <a:t>8</a:t>
            </a:r>
            <a:r>
              <a:rPr lang="ko-KR" altLang="en-US" dirty="0"/>
              <a:t>알로 장전되며 총알 </a:t>
            </a:r>
            <a:r>
              <a:rPr lang="ko-KR" altLang="en-US" dirty="0" err="1"/>
              <a:t>쿨타임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  <a:r>
              <a:rPr lang="ko-KR" altLang="en-US" dirty="0"/>
              <a:t>초입니다</a:t>
            </a:r>
            <a:r>
              <a:rPr lang="en-US" altLang="ko-KR" dirty="0"/>
              <a:t>. </a:t>
            </a:r>
            <a:r>
              <a:rPr lang="ko-KR" altLang="en-US" dirty="0"/>
              <a:t>데미지는 </a:t>
            </a:r>
            <a:r>
              <a:rPr lang="ko-KR" altLang="en-US" dirty="0" err="1"/>
              <a:t>한발당</a:t>
            </a:r>
            <a:r>
              <a:rPr lang="ko-KR" altLang="en-US" dirty="0"/>
              <a:t> </a:t>
            </a:r>
            <a:r>
              <a:rPr lang="ko-KR" altLang="en-US" dirty="0" err="1"/>
              <a:t>한명의</a:t>
            </a:r>
            <a:r>
              <a:rPr lang="ko-KR" altLang="en-US" dirty="0"/>
              <a:t> 적 사살입니다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적은 똑같은 정사각형 캐릭터로 크기도 동일합니다</a:t>
            </a:r>
            <a:r>
              <a:rPr lang="en-US" altLang="ko-KR" dirty="0"/>
              <a:t>. </a:t>
            </a:r>
            <a:r>
              <a:rPr lang="ko-KR" altLang="en-US" dirty="0"/>
              <a:t>특징으론 </a:t>
            </a:r>
            <a:r>
              <a:rPr lang="ko-KR" altLang="en-US" dirty="0" err="1"/>
              <a:t>지나간길은</a:t>
            </a:r>
            <a:r>
              <a:rPr lang="ko-KR" altLang="en-US" dirty="0"/>
              <a:t> 플레이어가 </a:t>
            </a:r>
            <a:r>
              <a:rPr lang="ko-KR" altLang="en-US" dirty="0" err="1"/>
              <a:t>지나갈수없는</a:t>
            </a:r>
            <a:r>
              <a:rPr lang="ko-KR" altLang="en-US" dirty="0"/>
              <a:t> 벽으로 만들며</a:t>
            </a:r>
            <a:r>
              <a:rPr lang="en-US" altLang="ko-KR" dirty="0"/>
              <a:t>, </a:t>
            </a:r>
            <a:r>
              <a:rPr lang="ko-KR" altLang="en-US" dirty="0" err="1"/>
              <a:t>그벽은</a:t>
            </a:r>
            <a:r>
              <a:rPr lang="ko-KR" altLang="en-US" dirty="0"/>
              <a:t> 총알로 </a:t>
            </a:r>
            <a:r>
              <a:rPr lang="ko-KR" altLang="en-US" dirty="0" err="1"/>
              <a:t>부실수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최종 목적은 최고 점수 </a:t>
            </a:r>
            <a:r>
              <a:rPr lang="ko-KR" altLang="en-US" dirty="0" err="1"/>
              <a:t>만들기입니다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3D331-6A4B-4B05-ABDB-3F6A992EFE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15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실행 흐름도는 로비 </a:t>
            </a:r>
            <a:r>
              <a:rPr lang="en-US" altLang="ko-KR" dirty="0"/>
              <a:t>-&gt; </a:t>
            </a:r>
            <a:r>
              <a:rPr lang="ko-KR" altLang="en-US" dirty="0"/>
              <a:t>게임 플레이 </a:t>
            </a:r>
            <a:r>
              <a:rPr lang="en-US" altLang="ko-KR" dirty="0"/>
              <a:t>-&gt;</a:t>
            </a:r>
            <a:r>
              <a:rPr lang="ko-KR" altLang="en-US" dirty="0"/>
              <a:t>종료 혹은 로비로 이동으로 진행할 것으로 예상하며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인버서스라는</a:t>
            </a:r>
            <a:r>
              <a:rPr lang="ko-KR" altLang="en-US" dirty="0"/>
              <a:t> 게임과 똑같기때문에 </a:t>
            </a:r>
            <a:r>
              <a:rPr lang="ko-KR" altLang="en-US" dirty="0" err="1"/>
              <a:t>인버서스의</a:t>
            </a:r>
            <a:r>
              <a:rPr lang="ko-KR" altLang="en-US" dirty="0"/>
              <a:t> 게임 플레이화면을 가져왔습니다</a:t>
            </a:r>
            <a:r>
              <a:rPr lang="en-US" altLang="ko-KR" dirty="0"/>
              <a:t>. </a:t>
            </a:r>
            <a:r>
              <a:rPr lang="ko-KR" altLang="en-US" dirty="0"/>
              <a:t>로비화면 게임 화면 게임 </a:t>
            </a:r>
            <a:r>
              <a:rPr lang="ko-KR" altLang="en-US" dirty="0" err="1"/>
              <a:t>오버화면입니다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3D331-6A4B-4B05-ABDB-3F6A992EFE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450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타격화면에서 보면 총알로 적을 </a:t>
            </a:r>
            <a:r>
              <a:rPr lang="ko-KR" altLang="en-US" dirty="0" err="1"/>
              <a:t>사살시</a:t>
            </a:r>
            <a:r>
              <a:rPr lang="ko-KR" altLang="en-US" dirty="0"/>
              <a:t> 주변 적도 같이 죽는 특징이 있고</a:t>
            </a:r>
            <a:r>
              <a:rPr lang="en-US" altLang="ko-KR" dirty="0"/>
              <a:t>, </a:t>
            </a:r>
            <a:r>
              <a:rPr lang="ko-KR" altLang="en-US" dirty="0"/>
              <a:t>콤보도 중첩되어 점수에 같이 합산되게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일정으론 </a:t>
            </a:r>
            <a:r>
              <a:rPr lang="en-US" altLang="ko-KR" dirty="0"/>
              <a:t>1</a:t>
            </a:r>
            <a:r>
              <a:rPr lang="ko-KR" altLang="en-US" dirty="0"/>
              <a:t>주차에 프레임워크를 설계하고 </a:t>
            </a:r>
            <a:r>
              <a:rPr lang="en-US" altLang="ko-KR" dirty="0"/>
              <a:t>2</a:t>
            </a:r>
            <a:r>
              <a:rPr lang="ko-KR" altLang="en-US" dirty="0"/>
              <a:t>주차에 프레임 워크 제작</a:t>
            </a:r>
            <a:r>
              <a:rPr lang="en-US" altLang="ko-KR" dirty="0"/>
              <a:t> 3</a:t>
            </a:r>
            <a:r>
              <a:rPr lang="ko-KR" altLang="en-US" dirty="0"/>
              <a:t>주차엔 게임 로비</a:t>
            </a:r>
            <a:r>
              <a:rPr lang="en-US" altLang="ko-KR" dirty="0"/>
              <a:t>, </a:t>
            </a:r>
            <a:r>
              <a:rPr lang="ko-KR" altLang="en-US" dirty="0"/>
              <a:t>게임 플레이 </a:t>
            </a:r>
            <a:r>
              <a:rPr lang="en-US" altLang="ko-KR" dirty="0"/>
              <a:t>, </a:t>
            </a:r>
            <a:r>
              <a:rPr lang="ko-KR" altLang="en-US" dirty="0"/>
              <a:t>게임 종료 </a:t>
            </a:r>
            <a:r>
              <a:rPr lang="en-US" altLang="ko-KR" dirty="0" err="1"/>
              <a:t>ui</a:t>
            </a:r>
            <a:r>
              <a:rPr lang="ko-KR" altLang="en-US" dirty="0"/>
              <a:t>제작을 할 예정이고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주차는 게임 로직 설계 </a:t>
            </a:r>
            <a:r>
              <a:rPr lang="en-US" altLang="ko-KR" dirty="0"/>
              <a:t>5</a:t>
            </a:r>
            <a:r>
              <a:rPr lang="ko-KR" altLang="en-US" dirty="0"/>
              <a:t>주차는 게임 로직 제작하고 </a:t>
            </a:r>
            <a:r>
              <a:rPr lang="en-US" altLang="ko-KR" dirty="0"/>
              <a:t>6</a:t>
            </a:r>
            <a:r>
              <a:rPr lang="ko-KR" altLang="en-US" dirty="0"/>
              <a:t>주차에는 잘 돌아가는지 디버깅하는 기간을 정했고</a:t>
            </a:r>
            <a:r>
              <a:rPr lang="en-US" altLang="ko-KR" dirty="0"/>
              <a:t>, 7</a:t>
            </a:r>
            <a:r>
              <a:rPr lang="ko-KR" altLang="en-US" dirty="0"/>
              <a:t>주차에는 게임 컨텐츠 제작으로 캐릭터와 플레이어와의 상호작용을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8</a:t>
            </a:r>
            <a:r>
              <a:rPr lang="ko-KR" altLang="en-US" dirty="0"/>
              <a:t>주차는 디버깅후 </a:t>
            </a:r>
            <a:r>
              <a:rPr lang="ko-KR" altLang="en-US" dirty="0" err="1"/>
              <a:t>최최최종으로</a:t>
            </a:r>
            <a:r>
              <a:rPr lang="ko-KR" altLang="en-US" dirty="0"/>
              <a:t> 게임 최종 검수를 진행할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 이상으로 발표를 마치겠습니다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3D331-6A4B-4B05-ABDB-3F6A992EFE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2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FF4FB-307F-504F-7BE0-9BAE8FA54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AEE4FE-3367-B7CB-EF13-80B559B94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5ED4B-DAF4-207F-E598-C7C365BD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7A564-E058-FA9C-7194-517A98A5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3317C-DBD6-866B-9E12-537EEEFA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6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7CF03-F3B4-E7E8-0E3D-02BCDBAC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3EE9C2-346D-2A89-B9D2-2EFF12A10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3493E7-C9CA-71F9-C35E-F590FD0F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D338F0-4A7B-DE9A-C3C4-20B0E0AD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8E54E-E022-8C98-2B57-BB07E14F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2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5AFA2C-07C4-B04E-84CC-5FDA681DB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1D3B7E-00D3-942C-F0EC-7C139DC2A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1A015-8ED6-D21E-7D67-02A0A707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68E540-F003-0405-1E30-ECEAF498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F853D-7FBD-8F66-C94F-5BB8B60D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70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5F322-13CE-24F4-6A49-262F84CC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FF09A-E091-B747-0EDB-C516E291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CF712-F40F-F9FA-5047-0A631476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0660A-6BE3-28B9-3942-807401A1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6D254-9766-607B-12E7-12566E9D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6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BFBD1-9177-36FB-59FF-FB50E43D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B2340-AF09-7CCD-A9D8-921996275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278FC-FD24-C75C-9AA1-5285F67BF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CDE1-4E05-306C-7B79-7DEB4947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08E91-0191-F5C4-E47A-AD7A301A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4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C1489-BA68-26C2-06D7-209F6DB9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39ABEC-1653-9734-570F-022C9EE32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14B4B0-BA66-7994-2A9A-982E3E1D4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1F022-C5CE-8703-BB52-171A33ECB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356903-7498-E488-AE98-9DB031AD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102FD1-4D94-1D97-0C93-C30C036A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6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ACBD5-79C7-EC64-05D6-6B7D224A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732CA-6248-FE66-F549-9DEBF6C51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434851-9DCC-0912-CC79-DF947CE18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A2A9EB-E60F-EBE5-FA3B-FCC92239F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2B7D09-ABB1-C2D8-381D-CEFA92752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C99D6F-19D9-3392-DF37-2CB18BC7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6C82-6E80-B682-D4E6-5CCB87E2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0B70D1-A4CC-E947-31AA-9650B930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110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F8A64-D3FD-4A74-047F-DB45296E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4071CD-2EC7-1751-2535-BDE6949A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EB2EBE-72B8-8A05-545B-89A5C5E4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54627B-E3C0-FAB6-C72B-84B777B4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2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787877-A607-B181-1453-8D16E70E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473F81-7487-A690-6708-BC138216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18B5B-0CDA-29F3-07AF-E93C3F01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19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A156A-C818-B8A4-9BC2-8D660C96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00A8A-9EB2-7DFA-4F17-85FC88CCB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9AFB3B-0AA7-720D-C258-A53078A8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40ACD6-1C8B-164E-5397-9B62A11A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BE76F-72BC-22D7-7570-C7584ACD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2BCD41-5DDF-D59F-AB14-C139B106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9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B79EB-107C-3FED-3AB6-9D511E20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E2DAC9-175B-6E55-4D3D-1487999D1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FE0329-FDF5-473A-2911-1566A7D8F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6BA6D-0801-36F6-026E-AAA200A4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1DBC80-D915-581B-3E07-52F90A58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B94F8-289F-763C-1A10-9B9EBE15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3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07607B-1853-15A9-0234-A5163D3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A90D86-62BD-7A6D-A7D3-2CDAE45D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4DA87-E1F1-967D-FD93-C36F05184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891800-42F1-403E-91B8-D60A5967F01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17F39-66E4-760B-9954-306C1287B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152E8-3815-08B7-BE19-73950FCA6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B9D444-1BCA-4C67-B901-0E5AD03D1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7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345AE7-9672-FD7F-94D2-631DB41A5699}"/>
              </a:ext>
            </a:extLst>
          </p:cNvPr>
          <p:cNvSpPr/>
          <p:nvPr/>
        </p:nvSpPr>
        <p:spPr>
          <a:xfrm>
            <a:off x="0" y="-10666"/>
            <a:ext cx="12192000" cy="683727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058788-26B3-E419-5D00-13BE36BAE18E}"/>
              </a:ext>
            </a:extLst>
          </p:cNvPr>
          <p:cNvSpPr/>
          <p:nvPr/>
        </p:nvSpPr>
        <p:spPr>
          <a:xfrm rot="18720814">
            <a:off x="4833532" y="4990185"/>
            <a:ext cx="1348480" cy="7996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CEFDB9-BF0B-26E6-4469-896662C14812}"/>
              </a:ext>
            </a:extLst>
          </p:cNvPr>
          <p:cNvGrpSpPr/>
          <p:nvPr/>
        </p:nvGrpSpPr>
        <p:grpSpPr>
          <a:xfrm>
            <a:off x="2101887" y="1365030"/>
            <a:ext cx="7994030" cy="4095970"/>
            <a:chOff x="64008" y="846372"/>
            <a:chExt cx="12403763" cy="635542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B5A3577-4475-5C19-BA65-64608E9DF333}"/>
                </a:ext>
              </a:extLst>
            </p:cNvPr>
            <p:cNvSpPr/>
            <p:nvPr/>
          </p:nvSpPr>
          <p:spPr>
            <a:xfrm>
              <a:off x="64008" y="1041098"/>
              <a:ext cx="12284131" cy="6100492"/>
            </a:xfrm>
            <a:prstGeom prst="roundRect">
              <a:avLst>
                <a:gd name="adj" fmla="val 5020"/>
              </a:avLst>
            </a:prstGeom>
            <a:solidFill>
              <a:srgbClr val="F9490B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A281B0C-8586-08E7-9767-E466E5110B97}"/>
                </a:ext>
              </a:extLst>
            </p:cNvPr>
            <p:cNvSpPr/>
            <p:nvPr/>
          </p:nvSpPr>
          <p:spPr>
            <a:xfrm>
              <a:off x="183639" y="976235"/>
              <a:ext cx="12284132" cy="6225560"/>
            </a:xfrm>
            <a:prstGeom prst="roundRect">
              <a:avLst>
                <a:gd name="adj" fmla="val 5020"/>
              </a:avLst>
            </a:prstGeom>
            <a:solidFill>
              <a:srgbClr val="FA6734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405E53D-9BBD-3423-724E-FA192C87D10E}"/>
                </a:ext>
              </a:extLst>
            </p:cNvPr>
            <p:cNvGrpSpPr/>
            <p:nvPr/>
          </p:nvGrpSpPr>
          <p:grpSpPr>
            <a:xfrm rot="16200000">
              <a:off x="3280265" y="-849776"/>
              <a:ext cx="124225" cy="3516521"/>
              <a:chOff x="9753600" y="-597305"/>
              <a:chExt cx="36000" cy="1899248"/>
            </a:xfrm>
            <a:solidFill>
              <a:srgbClr val="F9490B"/>
            </a:solidFill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AC09DBAF-7A13-7C84-279B-278ED73115DD}"/>
                  </a:ext>
                </a:extLst>
              </p:cNvPr>
              <p:cNvSpPr/>
              <p:nvPr/>
            </p:nvSpPr>
            <p:spPr>
              <a:xfrm rot="5400000">
                <a:off x="9578797" y="1091140"/>
                <a:ext cx="385606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orthographicFront"/>
                <a:lightRig rig="sof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59A02AEE-7E00-5CB7-303C-90595AD321E9}"/>
                  </a:ext>
                </a:extLst>
              </p:cNvPr>
              <p:cNvSpPr/>
              <p:nvPr/>
            </p:nvSpPr>
            <p:spPr>
              <a:xfrm rot="5400000">
                <a:off x="9465600" y="-30930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orthographicFront"/>
                <a:lightRig rig="sof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35AE4233-1D6A-CA17-6181-45687B629340}"/>
                  </a:ext>
                </a:extLst>
              </p:cNvPr>
              <p:cNvSpPr/>
              <p:nvPr/>
            </p:nvSpPr>
            <p:spPr>
              <a:xfrm rot="5400000">
                <a:off x="9465600" y="362217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orthographicFront"/>
                <a:lightRig rig="sof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DC1AA82-EA53-C316-D5C3-57A6CCE43F40}"/>
                </a:ext>
              </a:extLst>
            </p:cNvPr>
            <p:cNvSpPr/>
            <p:nvPr/>
          </p:nvSpPr>
          <p:spPr>
            <a:xfrm>
              <a:off x="310218" y="1100611"/>
              <a:ext cx="12030973" cy="5949041"/>
            </a:xfrm>
            <a:prstGeom prst="roundRect">
              <a:avLst>
                <a:gd name="adj" fmla="val 4265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C594F2-E2D5-87A4-F598-F5B458B95B74}"/>
              </a:ext>
            </a:extLst>
          </p:cNvPr>
          <p:cNvGrpSpPr/>
          <p:nvPr/>
        </p:nvGrpSpPr>
        <p:grpSpPr>
          <a:xfrm rot="16200000">
            <a:off x="1481505" y="2582893"/>
            <a:ext cx="2051714" cy="215444"/>
            <a:chOff x="9512757" y="369386"/>
            <a:chExt cx="2051714" cy="215444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CBA4A072-B84C-EEA9-70E1-6C1C6EA66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DAD3AA31-276A-6F54-A598-CB85EFAC1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7067C8DA-613C-5577-8991-5D722AB1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8681CB32-4BC4-9244-E9FE-F3CF99CD1B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7A9D10D4-029E-911D-EEF6-23C241C1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2A610C10-017D-4275-2392-B22C480F409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5EE5B9CD-8F05-C3B1-176E-4EC10CC927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AE311833-E97D-52DA-BEC8-AE106777E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53DBE18B-4571-C1AD-C5AC-836F108CC4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5" name="Freeform 30">
              <a:extLst>
                <a:ext uri="{FF2B5EF4-FFF2-40B4-BE49-F238E27FC236}">
                  <a16:creationId xmlns:a16="http://schemas.microsoft.com/office/drawing/2014/main" id="{A2B6087F-3ABB-F86B-85BF-8D208634CC0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4CA68B1-EDCC-FFFC-BD33-6A106599FE25}"/>
                </a:ext>
              </a:extLst>
            </p:cNvPr>
            <p:cNvSpPr/>
            <p:nvPr/>
          </p:nvSpPr>
          <p:spPr>
            <a:xfrm>
              <a:off x="10885020" y="369386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26E4A277-84B4-1449-49E3-993382A71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7D621D-DCE1-7ADC-7440-7BE753FBD186}"/>
                </a:ext>
              </a:extLst>
            </p:cNvPr>
            <p:cNvSpPr/>
            <p:nvPr/>
          </p:nvSpPr>
          <p:spPr>
            <a:xfrm>
              <a:off x="9512757" y="369386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744857F-BAB8-939C-07F7-4272306FE77B}"/>
              </a:ext>
            </a:extLst>
          </p:cNvPr>
          <p:cNvGrpSpPr/>
          <p:nvPr/>
        </p:nvGrpSpPr>
        <p:grpSpPr>
          <a:xfrm rot="5340000">
            <a:off x="5953505" y="-168407"/>
            <a:ext cx="1580273" cy="3485577"/>
            <a:chOff x="3824412" y="2388460"/>
            <a:chExt cx="1087515" cy="2398710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D4534C-73FE-C895-4E2A-71B9170852D5}"/>
                </a:ext>
              </a:extLst>
            </p:cNvPr>
            <p:cNvSpPr/>
            <p:nvPr/>
          </p:nvSpPr>
          <p:spPr>
            <a:xfrm rot="900000">
              <a:off x="3932443" y="4168196"/>
              <a:ext cx="762649" cy="618974"/>
            </a:xfrm>
            <a:custGeom>
              <a:avLst/>
              <a:gdLst>
                <a:gd name="connsiteX0" fmla="*/ 207821 w 762649"/>
                <a:gd name="connsiteY0" fmla="*/ 8664 h 618974"/>
                <a:gd name="connsiteX1" fmla="*/ 246668 w 762649"/>
                <a:gd name="connsiteY1" fmla="*/ 0 h 618974"/>
                <a:gd name="connsiteX2" fmla="*/ 302495 w 762649"/>
                <a:gd name="connsiteY2" fmla="*/ 189496 h 618974"/>
                <a:gd name="connsiteX3" fmla="*/ 547910 w 762649"/>
                <a:gd name="connsiteY3" fmla="*/ 189496 h 618974"/>
                <a:gd name="connsiteX4" fmla="*/ 762649 w 762649"/>
                <a:gd name="connsiteY4" fmla="*/ 404235 h 618974"/>
                <a:gd name="connsiteX5" fmla="*/ 762648 w 762649"/>
                <a:gd name="connsiteY5" fmla="*/ 404235 h 618974"/>
                <a:gd name="connsiteX6" fmla="*/ 547909 w 762649"/>
                <a:gd name="connsiteY6" fmla="*/ 618974 h 618974"/>
                <a:gd name="connsiteX7" fmla="*/ 251793 w 762649"/>
                <a:gd name="connsiteY7" fmla="*/ 618973 h 618974"/>
                <a:gd name="connsiteX8" fmla="*/ 99950 w 762649"/>
                <a:gd name="connsiteY8" fmla="*/ 556077 h 618974"/>
                <a:gd name="connsiteX9" fmla="*/ 91327 w 762649"/>
                <a:gd name="connsiteY9" fmla="*/ 543288 h 618974"/>
                <a:gd name="connsiteX10" fmla="*/ 84708 w 762649"/>
                <a:gd name="connsiteY10" fmla="*/ 537900 h 618974"/>
                <a:gd name="connsiteX11" fmla="*/ 3704 w 762649"/>
                <a:gd name="connsiteY11" fmla="*/ 270466 h 618974"/>
                <a:gd name="connsiteX12" fmla="*/ 207821 w 762649"/>
                <a:gd name="connsiteY12" fmla="*/ 8664 h 61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649" h="618974">
                  <a:moveTo>
                    <a:pt x="207821" y="8664"/>
                  </a:moveTo>
                  <a:lnTo>
                    <a:pt x="246668" y="0"/>
                  </a:lnTo>
                  <a:lnTo>
                    <a:pt x="302495" y="189496"/>
                  </a:lnTo>
                  <a:lnTo>
                    <a:pt x="547910" y="189496"/>
                  </a:lnTo>
                  <a:cubicBezTo>
                    <a:pt x="666507" y="189496"/>
                    <a:pt x="762649" y="285638"/>
                    <a:pt x="762649" y="404235"/>
                  </a:cubicBezTo>
                  <a:lnTo>
                    <a:pt x="762648" y="404235"/>
                  </a:lnTo>
                  <a:cubicBezTo>
                    <a:pt x="762648" y="522832"/>
                    <a:pt x="666506" y="618974"/>
                    <a:pt x="547909" y="618974"/>
                  </a:cubicBezTo>
                  <a:lnTo>
                    <a:pt x="251793" y="618973"/>
                  </a:lnTo>
                  <a:cubicBezTo>
                    <a:pt x="192495" y="618973"/>
                    <a:pt x="138810" y="594937"/>
                    <a:pt x="99950" y="556077"/>
                  </a:cubicBezTo>
                  <a:lnTo>
                    <a:pt x="91327" y="543288"/>
                  </a:lnTo>
                  <a:lnTo>
                    <a:pt x="84708" y="537900"/>
                  </a:lnTo>
                  <a:cubicBezTo>
                    <a:pt x="21603" y="474465"/>
                    <a:pt x="-11620" y="375894"/>
                    <a:pt x="3704" y="270466"/>
                  </a:cubicBezTo>
                  <a:cubicBezTo>
                    <a:pt x="22094" y="143953"/>
                    <a:pt x="105170" y="43498"/>
                    <a:pt x="207821" y="8664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96836DE-9079-63BF-9DB7-5AB7880873CA}"/>
                </a:ext>
              </a:extLst>
            </p:cNvPr>
            <p:cNvSpPr/>
            <p:nvPr/>
          </p:nvSpPr>
          <p:spPr>
            <a:xfrm rot="900000">
              <a:off x="3833881" y="3608991"/>
              <a:ext cx="908555" cy="728915"/>
            </a:xfrm>
            <a:custGeom>
              <a:avLst/>
              <a:gdLst>
                <a:gd name="connsiteX0" fmla="*/ 247146 w 908555"/>
                <a:gd name="connsiteY0" fmla="*/ 10303 h 728915"/>
                <a:gd name="connsiteX1" fmla="*/ 293343 w 908555"/>
                <a:gd name="connsiteY1" fmla="*/ 0 h 728915"/>
                <a:gd name="connsiteX2" fmla="*/ 347626 w 908555"/>
                <a:gd name="connsiteY2" fmla="*/ 184255 h 728915"/>
                <a:gd name="connsiteX3" fmla="*/ 636819 w 908555"/>
                <a:gd name="connsiteY3" fmla="*/ 184255 h 728915"/>
                <a:gd name="connsiteX4" fmla="*/ 908555 w 908555"/>
                <a:gd name="connsiteY4" fmla="*/ 455991 h 728915"/>
                <a:gd name="connsiteX5" fmla="*/ 903034 w 908555"/>
                <a:gd name="connsiteY5" fmla="*/ 510755 h 728915"/>
                <a:gd name="connsiteX6" fmla="*/ 892721 w 908555"/>
                <a:gd name="connsiteY6" fmla="*/ 543979 h 728915"/>
                <a:gd name="connsiteX7" fmla="*/ 892394 w 908555"/>
                <a:gd name="connsiteY7" fmla="*/ 546927 h 728915"/>
                <a:gd name="connsiteX8" fmla="*/ 646887 w 908555"/>
                <a:gd name="connsiteY8" fmla="*/ 728915 h 728915"/>
                <a:gd name="connsiteX9" fmla="*/ 302938 w 908555"/>
                <a:gd name="connsiteY9" fmla="*/ 728915 h 728915"/>
                <a:gd name="connsiteX10" fmla="*/ 125737 w 908555"/>
                <a:gd name="connsiteY10" fmla="*/ 662157 h 728915"/>
                <a:gd name="connsiteX11" fmla="*/ 118375 w 908555"/>
                <a:gd name="connsiteY11" fmla="*/ 654041 h 728915"/>
                <a:gd name="connsiteX12" fmla="*/ 100736 w 908555"/>
                <a:gd name="connsiteY12" fmla="*/ 639683 h 728915"/>
                <a:gd name="connsiteX13" fmla="*/ 4405 w 908555"/>
                <a:gd name="connsiteY13" fmla="*/ 321645 h 728915"/>
                <a:gd name="connsiteX14" fmla="*/ 247146 w 908555"/>
                <a:gd name="connsiteY14" fmla="*/ 10303 h 7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555" h="728915">
                  <a:moveTo>
                    <a:pt x="247146" y="10303"/>
                  </a:moveTo>
                  <a:lnTo>
                    <a:pt x="293343" y="0"/>
                  </a:lnTo>
                  <a:lnTo>
                    <a:pt x="347626" y="184255"/>
                  </a:lnTo>
                  <a:lnTo>
                    <a:pt x="636819" y="184255"/>
                  </a:lnTo>
                  <a:cubicBezTo>
                    <a:pt x="786895" y="184255"/>
                    <a:pt x="908555" y="305915"/>
                    <a:pt x="908555" y="455991"/>
                  </a:cubicBezTo>
                  <a:cubicBezTo>
                    <a:pt x="908555" y="474751"/>
                    <a:pt x="906654" y="493066"/>
                    <a:pt x="903034" y="510755"/>
                  </a:cubicBezTo>
                  <a:lnTo>
                    <a:pt x="892721" y="543979"/>
                  </a:lnTo>
                  <a:lnTo>
                    <a:pt x="892394" y="546927"/>
                  </a:lnTo>
                  <a:cubicBezTo>
                    <a:pt x="869027" y="650787"/>
                    <a:pt x="767989" y="728915"/>
                    <a:pt x="646887" y="728915"/>
                  </a:cubicBezTo>
                  <a:lnTo>
                    <a:pt x="302938" y="728915"/>
                  </a:lnTo>
                  <a:cubicBezTo>
                    <a:pt x="233736" y="728914"/>
                    <a:pt x="171087" y="703403"/>
                    <a:pt x="125737" y="662157"/>
                  </a:cubicBezTo>
                  <a:lnTo>
                    <a:pt x="118375" y="654041"/>
                  </a:lnTo>
                  <a:lnTo>
                    <a:pt x="100736" y="639683"/>
                  </a:lnTo>
                  <a:cubicBezTo>
                    <a:pt x="25691" y="564245"/>
                    <a:pt x="-13819" y="447022"/>
                    <a:pt x="4405" y="321645"/>
                  </a:cubicBezTo>
                  <a:cubicBezTo>
                    <a:pt x="26275" y="171192"/>
                    <a:pt x="125071" y="51729"/>
                    <a:pt x="247146" y="10303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6B3B215-113E-7F59-8D25-9D54B547D896}"/>
                </a:ext>
              </a:extLst>
            </p:cNvPr>
            <p:cNvSpPr/>
            <p:nvPr/>
          </p:nvSpPr>
          <p:spPr>
            <a:xfrm rot="900000">
              <a:off x="3824412" y="2914572"/>
              <a:ext cx="1087515" cy="883252"/>
            </a:xfrm>
            <a:custGeom>
              <a:avLst/>
              <a:gdLst>
                <a:gd name="connsiteX0" fmla="*/ 268538 w 975169"/>
                <a:gd name="connsiteY0" fmla="*/ 12309 h 870806"/>
                <a:gd name="connsiteX1" fmla="*/ 318734 w 975169"/>
                <a:gd name="connsiteY1" fmla="*/ 0 h 870806"/>
                <a:gd name="connsiteX2" fmla="*/ 406146 w 975169"/>
                <a:gd name="connsiteY2" fmla="*/ 326226 h 870806"/>
                <a:gd name="connsiteX3" fmla="*/ 702879 w 975169"/>
                <a:gd name="connsiteY3" fmla="*/ 326226 h 870806"/>
                <a:gd name="connsiteX4" fmla="*/ 975169 w 975169"/>
                <a:gd name="connsiteY4" fmla="*/ 598516 h 870806"/>
                <a:gd name="connsiteX5" fmla="*/ 702879 w 975169"/>
                <a:gd name="connsiteY5" fmla="*/ 870806 h 870806"/>
                <a:gd name="connsiteX6" fmla="*/ 329159 w 975169"/>
                <a:gd name="connsiteY6" fmla="*/ 870806 h 870806"/>
                <a:gd name="connsiteX7" fmla="*/ 136621 w 975169"/>
                <a:gd name="connsiteY7" fmla="*/ 791054 h 870806"/>
                <a:gd name="connsiteX8" fmla="*/ 128621 w 975169"/>
                <a:gd name="connsiteY8" fmla="*/ 781358 h 870806"/>
                <a:gd name="connsiteX9" fmla="*/ 109456 w 975169"/>
                <a:gd name="connsiteY9" fmla="*/ 764205 h 870806"/>
                <a:gd name="connsiteX10" fmla="*/ 4787 w 975169"/>
                <a:gd name="connsiteY10" fmla="*/ 384257 h 870806"/>
                <a:gd name="connsiteX11" fmla="*/ 268538 w 975169"/>
                <a:gd name="connsiteY11" fmla="*/ 12309 h 8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5169" h="870806">
                  <a:moveTo>
                    <a:pt x="268538" y="12309"/>
                  </a:moveTo>
                  <a:lnTo>
                    <a:pt x="318734" y="0"/>
                  </a:lnTo>
                  <a:lnTo>
                    <a:pt x="406146" y="326226"/>
                  </a:lnTo>
                  <a:lnTo>
                    <a:pt x="702879" y="326226"/>
                  </a:lnTo>
                  <a:cubicBezTo>
                    <a:pt x="853261" y="326226"/>
                    <a:pt x="975169" y="448134"/>
                    <a:pt x="975169" y="598516"/>
                  </a:cubicBezTo>
                  <a:cubicBezTo>
                    <a:pt x="975169" y="748898"/>
                    <a:pt x="853261" y="870806"/>
                    <a:pt x="702879" y="870806"/>
                  </a:cubicBezTo>
                  <a:lnTo>
                    <a:pt x="329159" y="870806"/>
                  </a:lnTo>
                  <a:cubicBezTo>
                    <a:pt x="253968" y="870806"/>
                    <a:pt x="185896" y="840329"/>
                    <a:pt x="136621" y="791054"/>
                  </a:cubicBezTo>
                  <a:lnTo>
                    <a:pt x="128621" y="781358"/>
                  </a:lnTo>
                  <a:lnTo>
                    <a:pt x="109456" y="764205"/>
                  </a:lnTo>
                  <a:cubicBezTo>
                    <a:pt x="27915" y="674082"/>
                    <a:pt x="-15015" y="534040"/>
                    <a:pt x="4787" y="384257"/>
                  </a:cubicBezTo>
                  <a:cubicBezTo>
                    <a:pt x="28549" y="204517"/>
                    <a:pt x="135897" y="61799"/>
                    <a:pt x="268538" y="12309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FF78C06-04C4-CBA0-DC1C-9AD5F4C06257}"/>
                </a:ext>
              </a:extLst>
            </p:cNvPr>
            <p:cNvSpPr/>
            <p:nvPr/>
          </p:nvSpPr>
          <p:spPr>
            <a:xfrm rot="900000">
              <a:off x="3918195" y="2388460"/>
              <a:ext cx="975169" cy="870806"/>
            </a:xfrm>
            <a:custGeom>
              <a:avLst/>
              <a:gdLst>
                <a:gd name="connsiteX0" fmla="*/ 268538 w 975169"/>
                <a:gd name="connsiteY0" fmla="*/ 12309 h 870806"/>
                <a:gd name="connsiteX1" fmla="*/ 318734 w 975169"/>
                <a:gd name="connsiteY1" fmla="*/ 0 h 870806"/>
                <a:gd name="connsiteX2" fmla="*/ 406146 w 975169"/>
                <a:gd name="connsiteY2" fmla="*/ 326226 h 870806"/>
                <a:gd name="connsiteX3" fmla="*/ 702879 w 975169"/>
                <a:gd name="connsiteY3" fmla="*/ 326226 h 870806"/>
                <a:gd name="connsiteX4" fmla="*/ 975169 w 975169"/>
                <a:gd name="connsiteY4" fmla="*/ 598516 h 870806"/>
                <a:gd name="connsiteX5" fmla="*/ 702879 w 975169"/>
                <a:gd name="connsiteY5" fmla="*/ 870806 h 870806"/>
                <a:gd name="connsiteX6" fmla="*/ 329159 w 975169"/>
                <a:gd name="connsiteY6" fmla="*/ 870806 h 870806"/>
                <a:gd name="connsiteX7" fmla="*/ 136621 w 975169"/>
                <a:gd name="connsiteY7" fmla="*/ 791054 h 870806"/>
                <a:gd name="connsiteX8" fmla="*/ 128621 w 975169"/>
                <a:gd name="connsiteY8" fmla="*/ 781358 h 870806"/>
                <a:gd name="connsiteX9" fmla="*/ 109456 w 975169"/>
                <a:gd name="connsiteY9" fmla="*/ 764205 h 870806"/>
                <a:gd name="connsiteX10" fmla="*/ 4787 w 975169"/>
                <a:gd name="connsiteY10" fmla="*/ 384257 h 870806"/>
                <a:gd name="connsiteX11" fmla="*/ 268538 w 975169"/>
                <a:gd name="connsiteY11" fmla="*/ 12309 h 8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5169" h="870806">
                  <a:moveTo>
                    <a:pt x="268538" y="12309"/>
                  </a:moveTo>
                  <a:lnTo>
                    <a:pt x="318734" y="0"/>
                  </a:lnTo>
                  <a:lnTo>
                    <a:pt x="406146" y="326226"/>
                  </a:lnTo>
                  <a:lnTo>
                    <a:pt x="702879" y="326226"/>
                  </a:lnTo>
                  <a:cubicBezTo>
                    <a:pt x="853261" y="326226"/>
                    <a:pt x="975169" y="448134"/>
                    <a:pt x="975169" y="598516"/>
                  </a:cubicBezTo>
                  <a:cubicBezTo>
                    <a:pt x="975169" y="748898"/>
                    <a:pt x="853261" y="870806"/>
                    <a:pt x="702879" y="870806"/>
                  </a:cubicBezTo>
                  <a:lnTo>
                    <a:pt x="329159" y="870806"/>
                  </a:lnTo>
                  <a:cubicBezTo>
                    <a:pt x="253968" y="870806"/>
                    <a:pt x="185896" y="840329"/>
                    <a:pt x="136621" y="791054"/>
                  </a:cubicBezTo>
                  <a:lnTo>
                    <a:pt x="128621" y="781358"/>
                  </a:lnTo>
                  <a:lnTo>
                    <a:pt x="109456" y="764205"/>
                  </a:lnTo>
                  <a:cubicBezTo>
                    <a:pt x="27915" y="674082"/>
                    <a:pt x="-15015" y="534040"/>
                    <a:pt x="4787" y="384257"/>
                  </a:cubicBezTo>
                  <a:cubicBezTo>
                    <a:pt x="28549" y="204517"/>
                    <a:pt x="135897" y="61799"/>
                    <a:pt x="268538" y="12309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D2D899-7E62-8CD4-00F5-D79EE6815C56}"/>
              </a:ext>
            </a:extLst>
          </p:cNvPr>
          <p:cNvSpPr txBox="1"/>
          <p:nvPr/>
        </p:nvSpPr>
        <p:spPr>
          <a:xfrm>
            <a:off x="2971796" y="253202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>
                <a:solidFill>
                  <a:prstClr val="black">
                    <a:lumMod val="85000"/>
                    <a:lumOff val="15000"/>
                  </a:prstClr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4000" kern="0" dirty="0">
                <a:solidFill>
                  <a:prstClr val="black">
                    <a:lumMod val="85000"/>
                    <a:lumOff val="15000"/>
                  </a:prstClr>
                </a:solidFill>
                <a:ea typeface="Tmon몬소리 Black" panose="02000A03000000000000" pitchFamily="2" charset="-127"/>
              </a:rPr>
              <a:t>Game </a:t>
            </a:r>
            <a:r>
              <a:rPr lang="en-US" altLang="ko-KR" sz="4000" kern="0" dirty="0" err="1">
                <a:solidFill>
                  <a:prstClr val="black">
                    <a:lumMod val="85000"/>
                    <a:lumOff val="15000"/>
                  </a:prstClr>
                </a:solidFill>
                <a:ea typeface="Tmon몬소리 Black" panose="02000A03000000000000" pitchFamily="2" charset="-127"/>
              </a:rPr>
              <a:t>SmartPhone</a:t>
            </a:r>
            <a:r>
              <a:rPr lang="en-US" altLang="ko-KR" sz="4000" kern="0" dirty="0">
                <a:solidFill>
                  <a:prstClr val="black">
                    <a:lumMod val="85000"/>
                    <a:lumOff val="15000"/>
                  </a:prstClr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4000" kern="0" dirty="0" err="1">
                <a:solidFill>
                  <a:prstClr val="black">
                    <a:lumMod val="85000"/>
                    <a:lumOff val="15000"/>
                  </a:prstClr>
                </a:solidFill>
                <a:ea typeface="Tmon몬소리 Black" panose="02000A03000000000000" pitchFamily="2" charset="-127"/>
              </a:rPr>
              <a:t>TermProject</a:t>
            </a:r>
            <a:endParaRPr lang="en-US" altLang="ko-KR" sz="4000" kern="0" dirty="0">
              <a:solidFill>
                <a:prstClr val="black">
                  <a:lumMod val="85000"/>
                  <a:lumOff val="15000"/>
                </a:prstClr>
              </a:solidFill>
              <a:ea typeface="Tmon몬소리 Black" panose="02000A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85DB-3711-7D51-C5C7-F77132D13DC3}"/>
              </a:ext>
            </a:extLst>
          </p:cNvPr>
          <p:cNvSpPr txBox="1"/>
          <p:nvPr/>
        </p:nvSpPr>
        <p:spPr>
          <a:xfrm>
            <a:off x="7058983" y="4252127"/>
            <a:ext cx="3161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800" kern="0" dirty="0"/>
              <a:t>2019180006 </a:t>
            </a:r>
            <a:r>
              <a:rPr lang="ko-KR" altLang="en-US" sz="1800" kern="0" dirty="0"/>
              <a:t>김도한</a:t>
            </a:r>
            <a:endParaRPr lang="ko-KR" altLang="en-US" sz="5400" dirty="0"/>
          </a:p>
        </p:txBody>
      </p:sp>
      <p:pic>
        <p:nvPicPr>
          <p:cNvPr id="49" name="오디오 48">
            <a:hlinkClick r:id="" action="ppaction://media"/>
            <a:extLst>
              <a:ext uri="{FF2B5EF4-FFF2-40B4-BE49-F238E27FC236}">
                <a16:creationId xmlns:a16="http://schemas.microsoft.com/office/drawing/2014/main" id="{0ADD0A5C-11D8-C108-B039-74A038B56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918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1"/>
    </mc:Choice>
    <mc:Fallback>
      <p:transition spd="slow" advTm="5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5C13C7E-2795-C993-63BE-ED0CB98D71C7}"/>
              </a:ext>
            </a:extLst>
          </p:cNvPr>
          <p:cNvSpPr/>
          <p:nvPr/>
        </p:nvSpPr>
        <p:spPr>
          <a:xfrm>
            <a:off x="0" y="-10666"/>
            <a:ext cx="12192000" cy="683727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사각형: 둥근 한쪽 모서리 33">
            <a:extLst>
              <a:ext uri="{FF2B5EF4-FFF2-40B4-BE49-F238E27FC236}">
                <a16:creationId xmlns:a16="http://schemas.microsoft.com/office/drawing/2014/main" id="{BB5A3577-4475-5C19-BA65-64608E9DF333}"/>
              </a:ext>
            </a:extLst>
          </p:cNvPr>
          <p:cNvSpPr/>
          <p:nvPr/>
        </p:nvSpPr>
        <p:spPr>
          <a:xfrm flipH="1">
            <a:off x="108344" y="764872"/>
            <a:ext cx="12083655" cy="6093127"/>
          </a:xfrm>
          <a:prstGeom prst="round1Rect">
            <a:avLst>
              <a:gd name="adj" fmla="val 5425"/>
            </a:avLst>
          </a:prstGeom>
          <a:solidFill>
            <a:srgbClr val="F9490B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FA281B0C-8586-08E7-9767-E466E5110B97}"/>
              </a:ext>
            </a:extLst>
          </p:cNvPr>
          <p:cNvSpPr/>
          <p:nvPr/>
        </p:nvSpPr>
        <p:spPr>
          <a:xfrm flipH="1">
            <a:off x="183638" y="700010"/>
            <a:ext cx="12008361" cy="6157990"/>
          </a:xfrm>
          <a:prstGeom prst="round1Rect">
            <a:avLst>
              <a:gd name="adj" fmla="val 6416"/>
            </a:avLst>
          </a:prstGeom>
          <a:solidFill>
            <a:srgbClr val="FA6734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405E53D-9BBD-3423-724E-FA192C87D10E}"/>
              </a:ext>
            </a:extLst>
          </p:cNvPr>
          <p:cNvGrpSpPr/>
          <p:nvPr/>
        </p:nvGrpSpPr>
        <p:grpSpPr>
          <a:xfrm rot="16200000">
            <a:off x="6699740" y="-1126001"/>
            <a:ext cx="124225" cy="3516521"/>
            <a:chOff x="9753600" y="-597305"/>
            <a:chExt cx="36000" cy="1899248"/>
          </a:xfrm>
          <a:solidFill>
            <a:srgbClr val="F9490B"/>
          </a:solidFill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AC09DBAF-7A13-7C84-279B-278ED73115DD}"/>
                </a:ext>
              </a:extLst>
            </p:cNvPr>
            <p:cNvSpPr/>
            <p:nvPr/>
          </p:nvSpPr>
          <p:spPr>
            <a:xfrm rot="5400000">
              <a:off x="9578797" y="1091140"/>
              <a:ext cx="385606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A02AEE-7E00-5CB7-303C-90595AD321E9}"/>
                </a:ext>
              </a:extLst>
            </p:cNvPr>
            <p:cNvSpPr/>
            <p:nvPr/>
          </p:nvSpPr>
          <p:spPr>
            <a:xfrm rot="5400000">
              <a:off x="9465600" y="-309305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35AE4233-1D6A-CA17-6181-45687B629340}"/>
                </a:ext>
              </a:extLst>
            </p:cNvPr>
            <p:cNvSpPr/>
            <p:nvPr/>
          </p:nvSpPr>
          <p:spPr>
            <a:xfrm rot="5400000">
              <a:off x="9465600" y="362217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한쪽 모서리 10">
            <a:extLst>
              <a:ext uri="{FF2B5EF4-FFF2-40B4-BE49-F238E27FC236}">
                <a16:creationId xmlns:a16="http://schemas.microsoft.com/office/drawing/2014/main" id="{CDC1AA82-EA53-C316-D5C3-57A6CCE43F40}"/>
              </a:ext>
            </a:extLst>
          </p:cNvPr>
          <p:cNvSpPr/>
          <p:nvPr/>
        </p:nvSpPr>
        <p:spPr>
          <a:xfrm flipH="1">
            <a:off x="223817" y="760137"/>
            <a:ext cx="11928001" cy="6069210"/>
          </a:xfrm>
          <a:prstGeom prst="round1Rect">
            <a:avLst>
              <a:gd name="adj" fmla="val 5013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C594F2-E2D5-87A4-F598-F5B458B95B74}"/>
              </a:ext>
            </a:extLst>
          </p:cNvPr>
          <p:cNvGrpSpPr/>
          <p:nvPr/>
        </p:nvGrpSpPr>
        <p:grpSpPr>
          <a:xfrm rot="16200000">
            <a:off x="-502879" y="1926544"/>
            <a:ext cx="2051714" cy="215444"/>
            <a:chOff x="9512757" y="369386"/>
            <a:chExt cx="2051714" cy="215444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CBA4A072-B84C-EEA9-70E1-6C1C6EA66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DAD3AA31-276A-6F54-A598-CB85EFAC1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7067C8DA-613C-5577-8991-5D722AB1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8681CB32-4BC4-9244-E9FE-F3CF99CD1B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7A9D10D4-029E-911D-EEF6-23C241C1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2A610C10-017D-4275-2392-B22C480F409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5EE5B9CD-8F05-C3B1-176E-4EC10CC927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AE311833-E97D-52DA-BEC8-AE106777E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53DBE18B-4571-C1AD-C5AC-836F108CC4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5" name="Freeform 30">
              <a:extLst>
                <a:ext uri="{FF2B5EF4-FFF2-40B4-BE49-F238E27FC236}">
                  <a16:creationId xmlns:a16="http://schemas.microsoft.com/office/drawing/2014/main" id="{A2B6087F-3ABB-F86B-85BF-8D208634CC0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4CA68B1-EDCC-FFFC-BD33-6A106599FE25}"/>
                </a:ext>
              </a:extLst>
            </p:cNvPr>
            <p:cNvSpPr/>
            <p:nvPr/>
          </p:nvSpPr>
          <p:spPr>
            <a:xfrm>
              <a:off x="10885020" y="369386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26E4A277-84B4-1449-49E3-993382A71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7D621D-DCE1-7ADC-7440-7BE753FBD186}"/>
                </a:ext>
              </a:extLst>
            </p:cNvPr>
            <p:cNvSpPr/>
            <p:nvPr/>
          </p:nvSpPr>
          <p:spPr>
            <a:xfrm>
              <a:off x="9512757" y="369386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C7F235-6D31-9613-5283-C1023559DEE7}"/>
              </a:ext>
            </a:extLst>
          </p:cNvPr>
          <p:cNvGrpSpPr/>
          <p:nvPr/>
        </p:nvGrpSpPr>
        <p:grpSpPr>
          <a:xfrm>
            <a:off x="8865411" y="141946"/>
            <a:ext cx="3311305" cy="1732925"/>
            <a:chOff x="8865411" y="141946"/>
            <a:chExt cx="3311305" cy="1732925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D4534C-73FE-C895-4E2A-71B9170852D5}"/>
                </a:ext>
              </a:extLst>
            </p:cNvPr>
            <p:cNvSpPr/>
            <p:nvPr/>
          </p:nvSpPr>
          <p:spPr>
            <a:xfrm rot="6300000">
              <a:off x="8750940" y="428561"/>
              <a:ext cx="1215260" cy="986318"/>
            </a:xfrm>
            <a:custGeom>
              <a:avLst/>
              <a:gdLst>
                <a:gd name="connsiteX0" fmla="*/ 207821 w 762649"/>
                <a:gd name="connsiteY0" fmla="*/ 8664 h 618974"/>
                <a:gd name="connsiteX1" fmla="*/ 246668 w 762649"/>
                <a:gd name="connsiteY1" fmla="*/ 0 h 618974"/>
                <a:gd name="connsiteX2" fmla="*/ 302495 w 762649"/>
                <a:gd name="connsiteY2" fmla="*/ 189496 h 618974"/>
                <a:gd name="connsiteX3" fmla="*/ 547910 w 762649"/>
                <a:gd name="connsiteY3" fmla="*/ 189496 h 618974"/>
                <a:gd name="connsiteX4" fmla="*/ 762649 w 762649"/>
                <a:gd name="connsiteY4" fmla="*/ 404235 h 618974"/>
                <a:gd name="connsiteX5" fmla="*/ 762648 w 762649"/>
                <a:gd name="connsiteY5" fmla="*/ 404235 h 618974"/>
                <a:gd name="connsiteX6" fmla="*/ 547909 w 762649"/>
                <a:gd name="connsiteY6" fmla="*/ 618974 h 618974"/>
                <a:gd name="connsiteX7" fmla="*/ 251793 w 762649"/>
                <a:gd name="connsiteY7" fmla="*/ 618973 h 618974"/>
                <a:gd name="connsiteX8" fmla="*/ 99950 w 762649"/>
                <a:gd name="connsiteY8" fmla="*/ 556077 h 618974"/>
                <a:gd name="connsiteX9" fmla="*/ 91327 w 762649"/>
                <a:gd name="connsiteY9" fmla="*/ 543288 h 618974"/>
                <a:gd name="connsiteX10" fmla="*/ 84708 w 762649"/>
                <a:gd name="connsiteY10" fmla="*/ 537900 h 618974"/>
                <a:gd name="connsiteX11" fmla="*/ 3704 w 762649"/>
                <a:gd name="connsiteY11" fmla="*/ 270466 h 618974"/>
                <a:gd name="connsiteX12" fmla="*/ 207821 w 762649"/>
                <a:gd name="connsiteY12" fmla="*/ 8664 h 61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649" h="618974">
                  <a:moveTo>
                    <a:pt x="207821" y="8664"/>
                  </a:moveTo>
                  <a:lnTo>
                    <a:pt x="246668" y="0"/>
                  </a:lnTo>
                  <a:lnTo>
                    <a:pt x="302495" y="189496"/>
                  </a:lnTo>
                  <a:lnTo>
                    <a:pt x="547910" y="189496"/>
                  </a:lnTo>
                  <a:cubicBezTo>
                    <a:pt x="666507" y="189496"/>
                    <a:pt x="762649" y="285638"/>
                    <a:pt x="762649" y="404235"/>
                  </a:cubicBezTo>
                  <a:lnTo>
                    <a:pt x="762648" y="404235"/>
                  </a:lnTo>
                  <a:cubicBezTo>
                    <a:pt x="762648" y="522832"/>
                    <a:pt x="666506" y="618974"/>
                    <a:pt x="547909" y="618974"/>
                  </a:cubicBezTo>
                  <a:lnTo>
                    <a:pt x="251793" y="618973"/>
                  </a:lnTo>
                  <a:cubicBezTo>
                    <a:pt x="192495" y="618973"/>
                    <a:pt x="138810" y="594937"/>
                    <a:pt x="99950" y="556077"/>
                  </a:cubicBezTo>
                  <a:lnTo>
                    <a:pt x="91327" y="543288"/>
                  </a:lnTo>
                  <a:lnTo>
                    <a:pt x="84708" y="537900"/>
                  </a:lnTo>
                  <a:cubicBezTo>
                    <a:pt x="21603" y="474465"/>
                    <a:pt x="-11620" y="375894"/>
                    <a:pt x="3704" y="270466"/>
                  </a:cubicBezTo>
                  <a:cubicBezTo>
                    <a:pt x="22094" y="143953"/>
                    <a:pt x="105170" y="43498"/>
                    <a:pt x="207821" y="8664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96836DE-9079-63BF-9DB7-5AB7880873CA}"/>
                </a:ext>
              </a:extLst>
            </p:cNvPr>
            <p:cNvSpPr/>
            <p:nvPr/>
          </p:nvSpPr>
          <p:spPr>
            <a:xfrm rot="6300000">
              <a:off x="9438175" y="300160"/>
              <a:ext cx="1447757" cy="1161506"/>
            </a:xfrm>
            <a:custGeom>
              <a:avLst/>
              <a:gdLst>
                <a:gd name="connsiteX0" fmla="*/ 247146 w 908555"/>
                <a:gd name="connsiteY0" fmla="*/ 10303 h 728915"/>
                <a:gd name="connsiteX1" fmla="*/ 293343 w 908555"/>
                <a:gd name="connsiteY1" fmla="*/ 0 h 728915"/>
                <a:gd name="connsiteX2" fmla="*/ 347626 w 908555"/>
                <a:gd name="connsiteY2" fmla="*/ 184255 h 728915"/>
                <a:gd name="connsiteX3" fmla="*/ 636819 w 908555"/>
                <a:gd name="connsiteY3" fmla="*/ 184255 h 728915"/>
                <a:gd name="connsiteX4" fmla="*/ 908555 w 908555"/>
                <a:gd name="connsiteY4" fmla="*/ 455991 h 728915"/>
                <a:gd name="connsiteX5" fmla="*/ 903034 w 908555"/>
                <a:gd name="connsiteY5" fmla="*/ 510755 h 728915"/>
                <a:gd name="connsiteX6" fmla="*/ 892721 w 908555"/>
                <a:gd name="connsiteY6" fmla="*/ 543979 h 728915"/>
                <a:gd name="connsiteX7" fmla="*/ 892394 w 908555"/>
                <a:gd name="connsiteY7" fmla="*/ 546927 h 728915"/>
                <a:gd name="connsiteX8" fmla="*/ 646887 w 908555"/>
                <a:gd name="connsiteY8" fmla="*/ 728915 h 728915"/>
                <a:gd name="connsiteX9" fmla="*/ 302938 w 908555"/>
                <a:gd name="connsiteY9" fmla="*/ 728915 h 728915"/>
                <a:gd name="connsiteX10" fmla="*/ 125737 w 908555"/>
                <a:gd name="connsiteY10" fmla="*/ 662157 h 728915"/>
                <a:gd name="connsiteX11" fmla="*/ 118375 w 908555"/>
                <a:gd name="connsiteY11" fmla="*/ 654041 h 728915"/>
                <a:gd name="connsiteX12" fmla="*/ 100736 w 908555"/>
                <a:gd name="connsiteY12" fmla="*/ 639683 h 728915"/>
                <a:gd name="connsiteX13" fmla="*/ 4405 w 908555"/>
                <a:gd name="connsiteY13" fmla="*/ 321645 h 728915"/>
                <a:gd name="connsiteX14" fmla="*/ 247146 w 908555"/>
                <a:gd name="connsiteY14" fmla="*/ 10303 h 7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555" h="728915">
                  <a:moveTo>
                    <a:pt x="247146" y="10303"/>
                  </a:moveTo>
                  <a:lnTo>
                    <a:pt x="293343" y="0"/>
                  </a:lnTo>
                  <a:lnTo>
                    <a:pt x="347626" y="184255"/>
                  </a:lnTo>
                  <a:lnTo>
                    <a:pt x="636819" y="184255"/>
                  </a:lnTo>
                  <a:cubicBezTo>
                    <a:pt x="786895" y="184255"/>
                    <a:pt x="908555" y="305915"/>
                    <a:pt x="908555" y="455991"/>
                  </a:cubicBezTo>
                  <a:cubicBezTo>
                    <a:pt x="908555" y="474751"/>
                    <a:pt x="906654" y="493066"/>
                    <a:pt x="903034" y="510755"/>
                  </a:cubicBezTo>
                  <a:lnTo>
                    <a:pt x="892721" y="543979"/>
                  </a:lnTo>
                  <a:lnTo>
                    <a:pt x="892394" y="546927"/>
                  </a:lnTo>
                  <a:cubicBezTo>
                    <a:pt x="869027" y="650787"/>
                    <a:pt x="767989" y="728915"/>
                    <a:pt x="646887" y="728915"/>
                  </a:cubicBezTo>
                  <a:lnTo>
                    <a:pt x="302938" y="728915"/>
                  </a:lnTo>
                  <a:cubicBezTo>
                    <a:pt x="233736" y="728914"/>
                    <a:pt x="171087" y="703403"/>
                    <a:pt x="125737" y="662157"/>
                  </a:cubicBezTo>
                  <a:lnTo>
                    <a:pt x="118375" y="654041"/>
                  </a:lnTo>
                  <a:lnTo>
                    <a:pt x="100736" y="639683"/>
                  </a:lnTo>
                  <a:cubicBezTo>
                    <a:pt x="25691" y="564245"/>
                    <a:pt x="-13819" y="447022"/>
                    <a:pt x="4405" y="321645"/>
                  </a:cubicBezTo>
                  <a:cubicBezTo>
                    <a:pt x="26275" y="171192"/>
                    <a:pt x="125071" y="51729"/>
                    <a:pt x="247146" y="10303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6B3B215-113E-7F59-8D25-9D54B547D896}"/>
                </a:ext>
              </a:extLst>
            </p:cNvPr>
            <p:cNvSpPr/>
            <p:nvPr/>
          </p:nvSpPr>
          <p:spPr>
            <a:xfrm rot="6300000">
              <a:off x="10279163" y="304690"/>
              <a:ext cx="1732925" cy="1407438"/>
            </a:xfrm>
            <a:custGeom>
              <a:avLst/>
              <a:gdLst>
                <a:gd name="connsiteX0" fmla="*/ 268538 w 975169"/>
                <a:gd name="connsiteY0" fmla="*/ 12309 h 870806"/>
                <a:gd name="connsiteX1" fmla="*/ 318734 w 975169"/>
                <a:gd name="connsiteY1" fmla="*/ 0 h 870806"/>
                <a:gd name="connsiteX2" fmla="*/ 406146 w 975169"/>
                <a:gd name="connsiteY2" fmla="*/ 326226 h 870806"/>
                <a:gd name="connsiteX3" fmla="*/ 702879 w 975169"/>
                <a:gd name="connsiteY3" fmla="*/ 326226 h 870806"/>
                <a:gd name="connsiteX4" fmla="*/ 975169 w 975169"/>
                <a:gd name="connsiteY4" fmla="*/ 598516 h 870806"/>
                <a:gd name="connsiteX5" fmla="*/ 702879 w 975169"/>
                <a:gd name="connsiteY5" fmla="*/ 870806 h 870806"/>
                <a:gd name="connsiteX6" fmla="*/ 329159 w 975169"/>
                <a:gd name="connsiteY6" fmla="*/ 870806 h 870806"/>
                <a:gd name="connsiteX7" fmla="*/ 136621 w 975169"/>
                <a:gd name="connsiteY7" fmla="*/ 791054 h 870806"/>
                <a:gd name="connsiteX8" fmla="*/ 128621 w 975169"/>
                <a:gd name="connsiteY8" fmla="*/ 781358 h 870806"/>
                <a:gd name="connsiteX9" fmla="*/ 109456 w 975169"/>
                <a:gd name="connsiteY9" fmla="*/ 764205 h 870806"/>
                <a:gd name="connsiteX10" fmla="*/ 4787 w 975169"/>
                <a:gd name="connsiteY10" fmla="*/ 384257 h 870806"/>
                <a:gd name="connsiteX11" fmla="*/ 268538 w 975169"/>
                <a:gd name="connsiteY11" fmla="*/ 12309 h 8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5169" h="870806">
                  <a:moveTo>
                    <a:pt x="268538" y="12309"/>
                  </a:moveTo>
                  <a:lnTo>
                    <a:pt x="318734" y="0"/>
                  </a:lnTo>
                  <a:lnTo>
                    <a:pt x="406146" y="326226"/>
                  </a:lnTo>
                  <a:lnTo>
                    <a:pt x="702879" y="326226"/>
                  </a:lnTo>
                  <a:cubicBezTo>
                    <a:pt x="853261" y="326226"/>
                    <a:pt x="975169" y="448134"/>
                    <a:pt x="975169" y="598516"/>
                  </a:cubicBezTo>
                  <a:cubicBezTo>
                    <a:pt x="975169" y="748898"/>
                    <a:pt x="853261" y="870806"/>
                    <a:pt x="702879" y="870806"/>
                  </a:cubicBezTo>
                  <a:lnTo>
                    <a:pt x="329159" y="870806"/>
                  </a:lnTo>
                  <a:cubicBezTo>
                    <a:pt x="253968" y="870806"/>
                    <a:pt x="185896" y="840329"/>
                    <a:pt x="136621" y="791054"/>
                  </a:cubicBezTo>
                  <a:lnTo>
                    <a:pt x="128621" y="781358"/>
                  </a:lnTo>
                  <a:lnTo>
                    <a:pt x="109456" y="764205"/>
                  </a:lnTo>
                  <a:cubicBezTo>
                    <a:pt x="27915" y="674082"/>
                    <a:pt x="-15015" y="534040"/>
                    <a:pt x="4787" y="384257"/>
                  </a:cubicBezTo>
                  <a:cubicBezTo>
                    <a:pt x="28549" y="204517"/>
                    <a:pt x="135897" y="61799"/>
                    <a:pt x="268538" y="12309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0EBEF29-A375-C8AA-31BD-3B76F42D3B97}"/>
                </a:ext>
              </a:extLst>
            </p:cNvPr>
            <p:cNvSpPr/>
            <p:nvPr/>
          </p:nvSpPr>
          <p:spPr>
            <a:xfrm rot="6300000">
              <a:off x="10965876" y="567181"/>
              <a:ext cx="1553905" cy="867774"/>
            </a:xfrm>
            <a:custGeom>
              <a:avLst/>
              <a:gdLst>
                <a:gd name="connsiteX0" fmla="*/ 30464 w 1553905"/>
                <a:gd name="connsiteY0" fmla="*/ 430840 h 867774"/>
                <a:gd name="connsiteX1" fmla="*/ 406 w 1553905"/>
                <a:gd name="connsiteY1" fmla="*/ 181122 h 867774"/>
                <a:gd name="connsiteX2" fmla="*/ 754 w 1553905"/>
                <a:gd name="connsiteY2" fmla="*/ 176852 h 867774"/>
                <a:gd name="connsiteX3" fmla="*/ 660771 w 1553905"/>
                <a:gd name="connsiteY3" fmla="*/ 1 h 867774"/>
                <a:gd name="connsiteX4" fmla="*/ 1120018 w 1553905"/>
                <a:gd name="connsiteY4" fmla="*/ 1 h 867774"/>
                <a:gd name="connsiteX5" fmla="*/ 1553905 w 1553905"/>
                <a:gd name="connsiteY5" fmla="*/ 433887 h 867774"/>
                <a:gd name="connsiteX6" fmla="*/ 1120018 w 1553905"/>
                <a:gd name="connsiteY6" fmla="*/ 867774 h 867774"/>
                <a:gd name="connsiteX7" fmla="*/ 524506 w 1553905"/>
                <a:gd name="connsiteY7" fmla="*/ 867774 h 867774"/>
                <a:gd name="connsiteX8" fmla="*/ 217702 w 1553905"/>
                <a:gd name="connsiteY8" fmla="*/ 740692 h 867774"/>
                <a:gd name="connsiteX9" fmla="*/ 204954 w 1553905"/>
                <a:gd name="connsiteY9" fmla="*/ 725241 h 867774"/>
                <a:gd name="connsiteX10" fmla="*/ 174415 w 1553905"/>
                <a:gd name="connsiteY10" fmla="*/ 697908 h 867774"/>
                <a:gd name="connsiteX11" fmla="*/ 30464 w 1553905"/>
                <a:gd name="connsiteY11" fmla="*/ 430840 h 86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3905" h="867774">
                  <a:moveTo>
                    <a:pt x="30464" y="430840"/>
                  </a:moveTo>
                  <a:cubicBezTo>
                    <a:pt x="8414" y="353160"/>
                    <a:pt x="-2281" y="268795"/>
                    <a:pt x="406" y="181122"/>
                  </a:cubicBezTo>
                  <a:lnTo>
                    <a:pt x="754" y="176852"/>
                  </a:lnTo>
                  <a:lnTo>
                    <a:pt x="660771" y="1"/>
                  </a:lnTo>
                  <a:lnTo>
                    <a:pt x="1120018" y="1"/>
                  </a:lnTo>
                  <a:cubicBezTo>
                    <a:pt x="1359648" y="0"/>
                    <a:pt x="1553905" y="194258"/>
                    <a:pt x="1553905" y="433887"/>
                  </a:cubicBezTo>
                  <a:cubicBezTo>
                    <a:pt x="1553905" y="673517"/>
                    <a:pt x="1359648" y="867774"/>
                    <a:pt x="1120018" y="867774"/>
                  </a:cubicBezTo>
                  <a:lnTo>
                    <a:pt x="524506" y="867774"/>
                  </a:lnTo>
                  <a:cubicBezTo>
                    <a:pt x="404691" y="867774"/>
                    <a:pt x="296220" y="819210"/>
                    <a:pt x="217702" y="740692"/>
                  </a:cubicBezTo>
                  <a:lnTo>
                    <a:pt x="204954" y="725241"/>
                  </a:lnTo>
                  <a:lnTo>
                    <a:pt x="174415" y="697908"/>
                  </a:lnTo>
                  <a:cubicBezTo>
                    <a:pt x="109448" y="626103"/>
                    <a:pt x="59863" y="534414"/>
                    <a:pt x="30464" y="430840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C9445F2-A388-4741-6B0E-F8CF956525D0}"/>
              </a:ext>
            </a:extLst>
          </p:cNvPr>
          <p:cNvSpPr txBox="1"/>
          <p:nvPr/>
        </p:nvSpPr>
        <p:spPr>
          <a:xfrm>
            <a:off x="530350" y="143556"/>
            <a:ext cx="3957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u="sng" kern="0" dirty="0">
                <a:solidFill>
                  <a:srgbClr val="FF0000"/>
                </a:solidFill>
                <a:ea typeface="Tmon몬소리 Black" panose="02000A03000000000000" pitchFamily="2" charset="-127"/>
              </a:rPr>
              <a:t>Game </a:t>
            </a:r>
            <a:r>
              <a:rPr lang="en-US" altLang="ko-KR" sz="2800" u="sng" kern="0" dirty="0" err="1">
                <a:solidFill>
                  <a:srgbClr val="FF0000"/>
                </a:solidFill>
                <a:ea typeface="Tmon몬소리 Black" panose="02000A03000000000000" pitchFamily="2" charset="-127"/>
              </a:rPr>
              <a:t>SmartPhone</a:t>
            </a:r>
            <a:r>
              <a:rPr lang="en-US" altLang="ko-KR" sz="2800" u="sng" kern="0" dirty="0">
                <a:solidFill>
                  <a:srgbClr val="FF0000"/>
                </a:solidFill>
                <a:ea typeface="Tmon몬소리 Black" panose="02000A03000000000000" pitchFamily="2" charset="-127"/>
              </a:rPr>
              <a:t> PPT</a:t>
            </a:r>
            <a:endParaRPr lang="ko-KR" altLang="en-US" sz="2000" u="sng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81090-246E-E32B-9A44-E787E8DCEC3F}"/>
              </a:ext>
            </a:extLst>
          </p:cNvPr>
          <p:cNvSpPr txBox="1"/>
          <p:nvPr/>
        </p:nvSpPr>
        <p:spPr>
          <a:xfrm>
            <a:off x="4656792" y="1187272"/>
            <a:ext cx="1799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u="sng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B6014-6A93-E8D8-0EDA-58AFE3E18656}"/>
              </a:ext>
            </a:extLst>
          </p:cNvPr>
          <p:cNvSpPr txBox="1"/>
          <p:nvPr/>
        </p:nvSpPr>
        <p:spPr>
          <a:xfrm>
            <a:off x="4244821" y="2066578"/>
            <a:ext cx="37023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  <a:defRPr/>
            </a:pPr>
            <a:r>
              <a:rPr lang="ko-KR" altLang="en-US" sz="2800" dirty="0"/>
              <a:t>게임 컨셉</a:t>
            </a:r>
            <a:endParaRPr lang="en-US" altLang="ko-KR" sz="2800" dirty="0"/>
          </a:p>
          <a:p>
            <a:pPr marL="514350" indent="-514350">
              <a:buAutoNum type="arabicPeriod"/>
              <a:defRPr/>
            </a:pPr>
            <a:endParaRPr lang="en-US" altLang="ko-KR" sz="2800" dirty="0"/>
          </a:p>
          <a:p>
            <a:pPr marL="514350" indent="-514350">
              <a:buAutoNum type="arabicPeriod"/>
              <a:defRPr/>
            </a:pPr>
            <a:r>
              <a:rPr lang="ko-KR" altLang="en-US" sz="2800" dirty="0"/>
              <a:t>개발 범위</a:t>
            </a:r>
            <a:endParaRPr lang="en-US" altLang="ko-KR" sz="2800" dirty="0"/>
          </a:p>
          <a:p>
            <a:pPr marL="514350" indent="-514350">
              <a:buAutoNum type="arabicPeriod"/>
              <a:defRPr/>
            </a:pPr>
            <a:endParaRPr lang="en-US" altLang="ko-KR" sz="2800" dirty="0"/>
          </a:p>
          <a:p>
            <a:pPr marL="514350" indent="-514350">
              <a:buAutoNum type="arabicPeriod"/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예상 게임 실행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  <a:defRPr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게임 화면 플레이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  <a:defRPr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개발 일정</a:t>
            </a:r>
          </a:p>
        </p:txBody>
      </p:sp>
      <p:pic>
        <p:nvPicPr>
          <p:cNvPr id="115" name="오디오 114">
            <a:hlinkClick r:id="" action="ppaction://media"/>
            <a:extLst>
              <a:ext uri="{FF2B5EF4-FFF2-40B4-BE49-F238E27FC236}">
                <a16:creationId xmlns:a16="http://schemas.microsoft.com/office/drawing/2014/main" id="{5512796C-ECF5-105B-7706-6046045541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538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5"/>
    </mc:Choice>
    <mc:Fallback>
      <p:transition spd="slow" advTm="8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5C13C7E-2795-C993-63BE-ED0CB98D71C7}"/>
              </a:ext>
            </a:extLst>
          </p:cNvPr>
          <p:cNvSpPr/>
          <p:nvPr/>
        </p:nvSpPr>
        <p:spPr>
          <a:xfrm>
            <a:off x="0" y="-10666"/>
            <a:ext cx="12192000" cy="683727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사각형: 둥근 한쪽 모서리 33">
            <a:extLst>
              <a:ext uri="{FF2B5EF4-FFF2-40B4-BE49-F238E27FC236}">
                <a16:creationId xmlns:a16="http://schemas.microsoft.com/office/drawing/2014/main" id="{BB5A3577-4475-5C19-BA65-64608E9DF333}"/>
              </a:ext>
            </a:extLst>
          </p:cNvPr>
          <p:cNvSpPr/>
          <p:nvPr/>
        </p:nvSpPr>
        <p:spPr>
          <a:xfrm flipH="1">
            <a:off x="108344" y="764872"/>
            <a:ext cx="12083655" cy="6093127"/>
          </a:xfrm>
          <a:prstGeom prst="round1Rect">
            <a:avLst>
              <a:gd name="adj" fmla="val 5425"/>
            </a:avLst>
          </a:prstGeom>
          <a:solidFill>
            <a:srgbClr val="F9490B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FA281B0C-8586-08E7-9767-E466E5110B97}"/>
              </a:ext>
            </a:extLst>
          </p:cNvPr>
          <p:cNvSpPr/>
          <p:nvPr/>
        </p:nvSpPr>
        <p:spPr>
          <a:xfrm flipH="1">
            <a:off x="183638" y="700010"/>
            <a:ext cx="12008361" cy="6157990"/>
          </a:xfrm>
          <a:prstGeom prst="round1Rect">
            <a:avLst>
              <a:gd name="adj" fmla="val 6416"/>
            </a:avLst>
          </a:prstGeom>
          <a:solidFill>
            <a:srgbClr val="FA6734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405E53D-9BBD-3423-724E-FA192C87D10E}"/>
              </a:ext>
            </a:extLst>
          </p:cNvPr>
          <p:cNvGrpSpPr/>
          <p:nvPr/>
        </p:nvGrpSpPr>
        <p:grpSpPr>
          <a:xfrm rot="16200000">
            <a:off x="6699740" y="-1126001"/>
            <a:ext cx="124225" cy="3516521"/>
            <a:chOff x="9753600" y="-597305"/>
            <a:chExt cx="36000" cy="1899248"/>
          </a:xfrm>
          <a:solidFill>
            <a:srgbClr val="F9490B"/>
          </a:solidFill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AC09DBAF-7A13-7C84-279B-278ED73115DD}"/>
                </a:ext>
              </a:extLst>
            </p:cNvPr>
            <p:cNvSpPr/>
            <p:nvPr/>
          </p:nvSpPr>
          <p:spPr>
            <a:xfrm rot="5400000">
              <a:off x="9578797" y="1091140"/>
              <a:ext cx="385606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A02AEE-7E00-5CB7-303C-90595AD321E9}"/>
                </a:ext>
              </a:extLst>
            </p:cNvPr>
            <p:cNvSpPr/>
            <p:nvPr/>
          </p:nvSpPr>
          <p:spPr>
            <a:xfrm rot="5400000">
              <a:off x="9465600" y="-309305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35AE4233-1D6A-CA17-6181-45687B629340}"/>
                </a:ext>
              </a:extLst>
            </p:cNvPr>
            <p:cNvSpPr/>
            <p:nvPr/>
          </p:nvSpPr>
          <p:spPr>
            <a:xfrm rot="5400000">
              <a:off x="9465600" y="362217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한쪽 모서리 10">
            <a:extLst>
              <a:ext uri="{FF2B5EF4-FFF2-40B4-BE49-F238E27FC236}">
                <a16:creationId xmlns:a16="http://schemas.microsoft.com/office/drawing/2014/main" id="{CDC1AA82-EA53-C316-D5C3-57A6CCE43F40}"/>
              </a:ext>
            </a:extLst>
          </p:cNvPr>
          <p:cNvSpPr/>
          <p:nvPr/>
        </p:nvSpPr>
        <p:spPr>
          <a:xfrm flipH="1">
            <a:off x="282936" y="804476"/>
            <a:ext cx="11928001" cy="6069210"/>
          </a:xfrm>
          <a:prstGeom prst="round1Rect">
            <a:avLst>
              <a:gd name="adj" fmla="val 5013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C594F2-E2D5-87A4-F598-F5B458B95B74}"/>
              </a:ext>
            </a:extLst>
          </p:cNvPr>
          <p:cNvGrpSpPr/>
          <p:nvPr/>
        </p:nvGrpSpPr>
        <p:grpSpPr>
          <a:xfrm rot="16200000">
            <a:off x="-502879" y="1926544"/>
            <a:ext cx="2051714" cy="215444"/>
            <a:chOff x="9512757" y="369386"/>
            <a:chExt cx="2051714" cy="215444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CBA4A072-B84C-EEA9-70E1-6C1C6EA66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DAD3AA31-276A-6F54-A598-CB85EFAC1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7067C8DA-613C-5577-8991-5D722AB1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8681CB32-4BC4-9244-E9FE-F3CF99CD1B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7A9D10D4-029E-911D-EEF6-23C241C1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2A610C10-017D-4275-2392-B22C480F409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5EE5B9CD-8F05-C3B1-176E-4EC10CC927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AE311833-E97D-52DA-BEC8-AE106777E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53DBE18B-4571-C1AD-C5AC-836F108CC4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5" name="Freeform 30">
              <a:extLst>
                <a:ext uri="{FF2B5EF4-FFF2-40B4-BE49-F238E27FC236}">
                  <a16:creationId xmlns:a16="http://schemas.microsoft.com/office/drawing/2014/main" id="{A2B6087F-3ABB-F86B-85BF-8D208634CC0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4CA68B1-EDCC-FFFC-BD33-6A106599FE25}"/>
                </a:ext>
              </a:extLst>
            </p:cNvPr>
            <p:cNvSpPr/>
            <p:nvPr/>
          </p:nvSpPr>
          <p:spPr>
            <a:xfrm>
              <a:off x="10885020" y="369386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26E4A277-84B4-1449-49E3-993382A71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7D621D-DCE1-7ADC-7440-7BE753FBD186}"/>
                </a:ext>
              </a:extLst>
            </p:cNvPr>
            <p:cNvSpPr/>
            <p:nvPr/>
          </p:nvSpPr>
          <p:spPr>
            <a:xfrm>
              <a:off x="9512757" y="369386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C7F235-6D31-9613-5283-C1023559DEE7}"/>
              </a:ext>
            </a:extLst>
          </p:cNvPr>
          <p:cNvGrpSpPr/>
          <p:nvPr/>
        </p:nvGrpSpPr>
        <p:grpSpPr>
          <a:xfrm>
            <a:off x="8865411" y="141946"/>
            <a:ext cx="3311305" cy="1732925"/>
            <a:chOff x="8865411" y="141946"/>
            <a:chExt cx="3311305" cy="1732925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D4534C-73FE-C895-4E2A-71B9170852D5}"/>
                </a:ext>
              </a:extLst>
            </p:cNvPr>
            <p:cNvSpPr/>
            <p:nvPr/>
          </p:nvSpPr>
          <p:spPr>
            <a:xfrm rot="6300000">
              <a:off x="8750940" y="428561"/>
              <a:ext cx="1215260" cy="986318"/>
            </a:xfrm>
            <a:custGeom>
              <a:avLst/>
              <a:gdLst>
                <a:gd name="connsiteX0" fmla="*/ 207821 w 762649"/>
                <a:gd name="connsiteY0" fmla="*/ 8664 h 618974"/>
                <a:gd name="connsiteX1" fmla="*/ 246668 w 762649"/>
                <a:gd name="connsiteY1" fmla="*/ 0 h 618974"/>
                <a:gd name="connsiteX2" fmla="*/ 302495 w 762649"/>
                <a:gd name="connsiteY2" fmla="*/ 189496 h 618974"/>
                <a:gd name="connsiteX3" fmla="*/ 547910 w 762649"/>
                <a:gd name="connsiteY3" fmla="*/ 189496 h 618974"/>
                <a:gd name="connsiteX4" fmla="*/ 762649 w 762649"/>
                <a:gd name="connsiteY4" fmla="*/ 404235 h 618974"/>
                <a:gd name="connsiteX5" fmla="*/ 762648 w 762649"/>
                <a:gd name="connsiteY5" fmla="*/ 404235 h 618974"/>
                <a:gd name="connsiteX6" fmla="*/ 547909 w 762649"/>
                <a:gd name="connsiteY6" fmla="*/ 618974 h 618974"/>
                <a:gd name="connsiteX7" fmla="*/ 251793 w 762649"/>
                <a:gd name="connsiteY7" fmla="*/ 618973 h 618974"/>
                <a:gd name="connsiteX8" fmla="*/ 99950 w 762649"/>
                <a:gd name="connsiteY8" fmla="*/ 556077 h 618974"/>
                <a:gd name="connsiteX9" fmla="*/ 91327 w 762649"/>
                <a:gd name="connsiteY9" fmla="*/ 543288 h 618974"/>
                <a:gd name="connsiteX10" fmla="*/ 84708 w 762649"/>
                <a:gd name="connsiteY10" fmla="*/ 537900 h 618974"/>
                <a:gd name="connsiteX11" fmla="*/ 3704 w 762649"/>
                <a:gd name="connsiteY11" fmla="*/ 270466 h 618974"/>
                <a:gd name="connsiteX12" fmla="*/ 207821 w 762649"/>
                <a:gd name="connsiteY12" fmla="*/ 8664 h 61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649" h="618974">
                  <a:moveTo>
                    <a:pt x="207821" y="8664"/>
                  </a:moveTo>
                  <a:lnTo>
                    <a:pt x="246668" y="0"/>
                  </a:lnTo>
                  <a:lnTo>
                    <a:pt x="302495" y="189496"/>
                  </a:lnTo>
                  <a:lnTo>
                    <a:pt x="547910" y="189496"/>
                  </a:lnTo>
                  <a:cubicBezTo>
                    <a:pt x="666507" y="189496"/>
                    <a:pt x="762649" y="285638"/>
                    <a:pt x="762649" y="404235"/>
                  </a:cubicBezTo>
                  <a:lnTo>
                    <a:pt x="762648" y="404235"/>
                  </a:lnTo>
                  <a:cubicBezTo>
                    <a:pt x="762648" y="522832"/>
                    <a:pt x="666506" y="618974"/>
                    <a:pt x="547909" y="618974"/>
                  </a:cubicBezTo>
                  <a:lnTo>
                    <a:pt x="251793" y="618973"/>
                  </a:lnTo>
                  <a:cubicBezTo>
                    <a:pt x="192495" y="618973"/>
                    <a:pt x="138810" y="594937"/>
                    <a:pt x="99950" y="556077"/>
                  </a:cubicBezTo>
                  <a:lnTo>
                    <a:pt x="91327" y="543288"/>
                  </a:lnTo>
                  <a:lnTo>
                    <a:pt x="84708" y="537900"/>
                  </a:lnTo>
                  <a:cubicBezTo>
                    <a:pt x="21603" y="474465"/>
                    <a:pt x="-11620" y="375894"/>
                    <a:pt x="3704" y="270466"/>
                  </a:cubicBezTo>
                  <a:cubicBezTo>
                    <a:pt x="22094" y="143953"/>
                    <a:pt x="105170" y="43498"/>
                    <a:pt x="207821" y="8664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96836DE-9079-63BF-9DB7-5AB7880873CA}"/>
                </a:ext>
              </a:extLst>
            </p:cNvPr>
            <p:cNvSpPr/>
            <p:nvPr/>
          </p:nvSpPr>
          <p:spPr>
            <a:xfrm rot="6300000">
              <a:off x="9438175" y="300160"/>
              <a:ext cx="1447757" cy="1161506"/>
            </a:xfrm>
            <a:custGeom>
              <a:avLst/>
              <a:gdLst>
                <a:gd name="connsiteX0" fmla="*/ 247146 w 908555"/>
                <a:gd name="connsiteY0" fmla="*/ 10303 h 728915"/>
                <a:gd name="connsiteX1" fmla="*/ 293343 w 908555"/>
                <a:gd name="connsiteY1" fmla="*/ 0 h 728915"/>
                <a:gd name="connsiteX2" fmla="*/ 347626 w 908555"/>
                <a:gd name="connsiteY2" fmla="*/ 184255 h 728915"/>
                <a:gd name="connsiteX3" fmla="*/ 636819 w 908555"/>
                <a:gd name="connsiteY3" fmla="*/ 184255 h 728915"/>
                <a:gd name="connsiteX4" fmla="*/ 908555 w 908555"/>
                <a:gd name="connsiteY4" fmla="*/ 455991 h 728915"/>
                <a:gd name="connsiteX5" fmla="*/ 903034 w 908555"/>
                <a:gd name="connsiteY5" fmla="*/ 510755 h 728915"/>
                <a:gd name="connsiteX6" fmla="*/ 892721 w 908555"/>
                <a:gd name="connsiteY6" fmla="*/ 543979 h 728915"/>
                <a:gd name="connsiteX7" fmla="*/ 892394 w 908555"/>
                <a:gd name="connsiteY7" fmla="*/ 546927 h 728915"/>
                <a:gd name="connsiteX8" fmla="*/ 646887 w 908555"/>
                <a:gd name="connsiteY8" fmla="*/ 728915 h 728915"/>
                <a:gd name="connsiteX9" fmla="*/ 302938 w 908555"/>
                <a:gd name="connsiteY9" fmla="*/ 728915 h 728915"/>
                <a:gd name="connsiteX10" fmla="*/ 125737 w 908555"/>
                <a:gd name="connsiteY10" fmla="*/ 662157 h 728915"/>
                <a:gd name="connsiteX11" fmla="*/ 118375 w 908555"/>
                <a:gd name="connsiteY11" fmla="*/ 654041 h 728915"/>
                <a:gd name="connsiteX12" fmla="*/ 100736 w 908555"/>
                <a:gd name="connsiteY12" fmla="*/ 639683 h 728915"/>
                <a:gd name="connsiteX13" fmla="*/ 4405 w 908555"/>
                <a:gd name="connsiteY13" fmla="*/ 321645 h 728915"/>
                <a:gd name="connsiteX14" fmla="*/ 247146 w 908555"/>
                <a:gd name="connsiteY14" fmla="*/ 10303 h 7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555" h="728915">
                  <a:moveTo>
                    <a:pt x="247146" y="10303"/>
                  </a:moveTo>
                  <a:lnTo>
                    <a:pt x="293343" y="0"/>
                  </a:lnTo>
                  <a:lnTo>
                    <a:pt x="347626" y="184255"/>
                  </a:lnTo>
                  <a:lnTo>
                    <a:pt x="636819" y="184255"/>
                  </a:lnTo>
                  <a:cubicBezTo>
                    <a:pt x="786895" y="184255"/>
                    <a:pt x="908555" y="305915"/>
                    <a:pt x="908555" y="455991"/>
                  </a:cubicBezTo>
                  <a:cubicBezTo>
                    <a:pt x="908555" y="474751"/>
                    <a:pt x="906654" y="493066"/>
                    <a:pt x="903034" y="510755"/>
                  </a:cubicBezTo>
                  <a:lnTo>
                    <a:pt x="892721" y="543979"/>
                  </a:lnTo>
                  <a:lnTo>
                    <a:pt x="892394" y="546927"/>
                  </a:lnTo>
                  <a:cubicBezTo>
                    <a:pt x="869027" y="650787"/>
                    <a:pt x="767989" y="728915"/>
                    <a:pt x="646887" y="728915"/>
                  </a:cubicBezTo>
                  <a:lnTo>
                    <a:pt x="302938" y="728915"/>
                  </a:lnTo>
                  <a:cubicBezTo>
                    <a:pt x="233736" y="728914"/>
                    <a:pt x="171087" y="703403"/>
                    <a:pt x="125737" y="662157"/>
                  </a:cubicBezTo>
                  <a:lnTo>
                    <a:pt x="118375" y="654041"/>
                  </a:lnTo>
                  <a:lnTo>
                    <a:pt x="100736" y="639683"/>
                  </a:lnTo>
                  <a:cubicBezTo>
                    <a:pt x="25691" y="564245"/>
                    <a:pt x="-13819" y="447022"/>
                    <a:pt x="4405" y="321645"/>
                  </a:cubicBezTo>
                  <a:cubicBezTo>
                    <a:pt x="26275" y="171192"/>
                    <a:pt x="125071" y="51729"/>
                    <a:pt x="247146" y="10303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6B3B215-113E-7F59-8D25-9D54B547D896}"/>
                </a:ext>
              </a:extLst>
            </p:cNvPr>
            <p:cNvSpPr/>
            <p:nvPr/>
          </p:nvSpPr>
          <p:spPr>
            <a:xfrm rot="6300000">
              <a:off x="10279163" y="304690"/>
              <a:ext cx="1732925" cy="1407438"/>
            </a:xfrm>
            <a:custGeom>
              <a:avLst/>
              <a:gdLst>
                <a:gd name="connsiteX0" fmla="*/ 268538 w 975169"/>
                <a:gd name="connsiteY0" fmla="*/ 12309 h 870806"/>
                <a:gd name="connsiteX1" fmla="*/ 318734 w 975169"/>
                <a:gd name="connsiteY1" fmla="*/ 0 h 870806"/>
                <a:gd name="connsiteX2" fmla="*/ 406146 w 975169"/>
                <a:gd name="connsiteY2" fmla="*/ 326226 h 870806"/>
                <a:gd name="connsiteX3" fmla="*/ 702879 w 975169"/>
                <a:gd name="connsiteY3" fmla="*/ 326226 h 870806"/>
                <a:gd name="connsiteX4" fmla="*/ 975169 w 975169"/>
                <a:gd name="connsiteY4" fmla="*/ 598516 h 870806"/>
                <a:gd name="connsiteX5" fmla="*/ 702879 w 975169"/>
                <a:gd name="connsiteY5" fmla="*/ 870806 h 870806"/>
                <a:gd name="connsiteX6" fmla="*/ 329159 w 975169"/>
                <a:gd name="connsiteY6" fmla="*/ 870806 h 870806"/>
                <a:gd name="connsiteX7" fmla="*/ 136621 w 975169"/>
                <a:gd name="connsiteY7" fmla="*/ 791054 h 870806"/>
                <a:gd name="connsiteX8" fmla="*/ 128621 w 975169"/>
                <a:gd name="connsiteY8" fmla="*/ 781358 h 870806"/>
                <a:gd name="connsiteX9" fmla="*/ 109456 w 975169"/>
                <a:gd name="connsiteY9" fmla="*/ 764205 h 870806"/>
                <a:gd name="connsiteX10" fmla="*/ 4787 w 975169"/>
                <a:gd name="connsiteY10" fmla="*/ 384257 h 870806"/>
                <a:gd name="connsiteX11" fmla="*/ 268538 w 975169"/>
                <a:gd name="connsiteY11" fmla="*/ 12309 h 8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5169" h="870806">
                  <a:moveTo>
                    <a:pt x="268538" y="12309"/>
                  </a:moveTo>
                  <a:lnTo>
                    <a:pt x="318734" y="0"/>
                  </a:lnTo>
                  <a:lnTo>
                    <a:pt x="406146" y="326226"/>
                  </a:lnTo>
                  <a:lnTo>
                    <a:pt x="702879" y="326226"/>
                  </a:lnTo>
                  <a:cubicBezTo>
                    <a:pt x="853261" y="326226"/>
                    <a:pt x="975169" y="448134"/>
                    <a:pt x="975169" y="598516"/>
                  </a:cubicBezTo>
                  <a:cubicBezTo>
                    <a:pt x="975169" y="748898"/>
                    <a:pt x="853261" y="870806"/>
                    <a:pt x="702879" y="870806"/>
                  </a:cubicBezTo>
                  <a:lnTo>
                    <a:pt x="329159" y="870806"/>
                  </a:lnTo>
                  <a:cubicBezTo>
                    <a:pt x="253968" y="870806"/>
                    <a:pt x="185896" y="840329"/>
                    <a:pt x="136621" y="791054"/>
                  </a:cubicBezTo>
                  <a:lnTo>
                    <a:pt x="128621" y="781358"/>
                  </a:lnTo>
                  <a:lnTo>
                    <a:pt x="109456" y="764205"/>
                  </a:lnTo>
                  <a:cubicBezTo>
                    <a:pt x="27915" y="674082"/>
                    <a:pt x="-15015" y="534040"/>
                    <a:pt x="4787" y="384257"/>
                  </a:cubicBezTo>
                  <a:cubicBezTo>
                    <a:pt x="28549" y="204517"/>
                    <a:pt x="135897" y="61799"/>
                    <a:pt x="268538" y="12309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0EBEF29-A375-C8AA-31BD-3B76F42D3B97}"/>
                </a:ext>
              </a:extLst>
            </p:cNvPr>
            <p:cNvSpPr/>
            <p:nvPr/>
          </p:nvSpPr>
          <p:spPr>
            <a:xfrm rot="6300000">
              <a:off x="10965876" y="567181"/>
              <a:ext cx="1553905" cy="867774"/>
            </a:xfrm>
            <a:custGeom>
              <a:avLst/>
              <a:gdLst>
                <a:gd name="connsiteX0" fmla="*/ 30464 w 1553905"/>
                <a:gd name="connsiteY0" fmla="*/ 430840 h 867774"/>
                <a:gd name="connsiteX1" fmla="*/ 406 w 1553905"/>
                <a:gd name="connsiteY1" fmla="*/ 181122 h 867774"/>
                <a:gd name="connsiteX2" fmla="*/ 754 w 1553905"/>
                <a:gd name="connsiteY2" fmla="*/ 176852 h 867774"/>
                <a:gd name="connsiteX3" fmla="*/ 660771 w 1553905"/>
                <a:gd name="connsiteY3" fmla="*/ 1 h 867774"/>
                <a:gd name="connsiteX4" fmla="*/ 1120018 w 1553905"/>
                <a:gd name="connsiteY4" fmla="*/ 1 h 867774"/>
                <a:gd name="connsiteX5" fmla="*/ 1553905 w 1553905"/>
                <a:gd name="connsiteY5" fmla="*/ 433887 h 867774"/>
                <a:gd name="connsiteX6" fmla="*/ 1120018 w 1553905"/>
                <a:gd name="connsiteY6" fmla="*/ 867774 h 867774"/>
                <a:gd name="connsiteX7" fmla="*/ 524506 w 1553905"/>
                <a:gd name="connsiteY7" fmla="*/ 867774 h 867774"/>
                <a:gd name="connsiteX8" fmla="*/ 217702 w 1553905"/>
                <a:gd name="connsiteY8" fmla="*/ 740692 h 867774"/>
                <a:gd name="connsiteX9" fmla="*/ 204954 w 1553905"/>
                <a:gd name="connsiteY9" fmla="*/ 725241 h 867774"/>
                <a:gd name="connsiteX10" fmla="*/ 174415 w 1553905"/>
                <a:gd name="connsiteY10" fmla="*/ 697908 h 867774"/>
                <a:gd name="connsiteX11" fmla="*/ 30464 w 1553905"/>
                <a:gd name="connsiteY11" fmla="*/ 430840 h 86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3905" h="867774">
                  <a:moveTo>
                    <a:pt x="30464" y="430840"/>
                  </a:moveTo>
                  <a:cubicBezTo>
                    <a:pt x="8414" y="353160"/>
                    <a:pt x="-2281" y="268795"/>
                    <a:pt x="406" y="181122"/>
                  </a:cubicBezTo>
                  <a:lnTo>
                    <a:pt x="754" y="176852"/>
                  </a:lnTo>
                  <a:lnTo>
                    <a:pt x="660771" y="1"/>
                  </a:lnTo>
                  <a:lnTo>
                    <a:pt x="1120018" y="1"/>
                  </a:lnTo>
                  <a:cubicBezTo>
                    <a:pt x="1359648" y="0"/>
                    <a:pt x="1553905" y="194258"/>
                    <a:pt x="1553905" y="433887"/>
                  </a:cubicBezTo>
                  <a:cubicBezTo>
                    <a:pt x="1553905" y="673517"/>
                    <a:pt x="1359648" y="867774"/>
                    <a:pt x="1120018" y="867774"/>
                  </a:cubicBezTo>
                  <a:lnTo>
                    <a:pt x="524506" y="867774"/>
                  </a:lnTo>
                  <a:cubicBezTo>
                    <a:pt x="404691" y="867774"/>
                    <a:pt x="296220" y="819210"/>
                    <a:pt x="217702" y="740692"/>
                  </a:cubicBezTo>
                  <a:lnTo>
                    <a:pt x="204954" y="725241"/>
                  </a:lnTo>
                  <a:lnTo>
                    <a:pt x="174415" y="697908"/>
                  </a:lnTo>
                  <a:cubicBezTo>
                    <a:pt x="109448" y="626103"/>
                    <a:pt x="59863" y="534414"/>
                    <a:pt x="30464" y="430840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C9445F2-A388-4741-6B0E-F8CF956525D0}"/>
              </a:ext>
            </a:extLst>
          </p:cNvPr>
          <p:cNvSpPr txBox="1"/>
          <p:nvPr/>
        </p:nvSpPr>
        <p:spPr>
          <a:xfrm>
            <a:off x="530350" y="143556"/>
            <a:ext cx="3957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u="sng" kern="0" dirty="0">
                <a:solidFill>
                  <a:srgbClr val="FF0000"/>
                </a:solidFill>
                <a:ea typeface="Tmon몬소리 Black" panose="02000A03000000000000" pitchFamily="2" charset="-127"/>
              </a:rPr>
              <a:t>Game </a:t>
            </a:r>
            <a:r>
              <a:rPr lang="en-US" altLang="ko-KR" sz="2800" u="sng" kern="0" dirty="0" err="1">
                <a:solidFill>
                  <a:srgbClr val="FF0000"/>
                </a:solidFill>
                <a:ea typeface="Tmon몬소리 Black" panose="02000A03000000000000" pitchFamily="2" charset="-127"/>
              </a:rPr>
              <a:t>SmartPhone</a:t>
            </a:r>
            <a:r>
              <a:rPr lang="en-US" altLang="ko-KR" sz="2800" u="sng" kern="0" dirty="0">
                <a:solidFill>
                  <a:srgbClr val="FF0000"/>
                </a:solidFill>
                <a:ea typeface="Tmon몬소리 Black" panose="02000A03000000000000" pitchFamily="2" charset="-127"/>
              </a:rPr>
              <a:t> PPT</a:t>
            </a:r>
            <a:endParaRPr lang="ko-KR" altLang="en-US" sz="2000" u="sng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66A14-37F4-6386-5E80-5D2DD06B9D8C}"/>
              </a:ext>
            </a:extLst>
          </p:cNvPr>
          <p:cNvSpPr txBox="1"/>
          <p:nvPr/>
        </p:nvSpPr>
        <p:spPr>
          <a:xfrm>
            <a:off x="400192" y="1245779"/>
            <a:ext cx="2926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u="sng" dirty="0"/>
              <a:t>1.</a:t>
            </a:r>
            <a:r>
              <a:rPr lang="ko-KR" altLang="en-US" sz="2800" b="1" u="sng" dirty="0"/>
              <a:t>게임 컨셉</a:t>
            </a:r>
            <a:endParaRPr lang="ko-KR" altLang="en-US" sz="2800" b="1" u="sng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33657-6AA0-7AF1-9652-ABC04C01BBAA}"/>
              </a:ext>
            </a:extLst>
          </p:cNvPr>
          <p:cNvSpPr txBox="1"/>
          <p:nvPr/>
        </p:nvSpPr>
        <p:spPr>
          <a:xfrm>
            <a:off x="5586125" y="1190784"/>
            <a:ext cx="2926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u="sng" dirty="0"/>
              <a:t>2.</a:t>
            </a:r>
            <a:r>
              <a:rPr lang="ko-KR" altLang="en-US" sz="2800" b="1" u="sng" dirty="0"/>
              <a:t>개발 범위</a:t>
            </a:r>
            <a:endParaRPr lang="ko-KR" altLang="en-US" sz="2800" b="1" u="sng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31991-C3D3-80F2-F2F9-37900CBA5414}"/>
              </a:ext>
            </a:extLst>
          </p:cNvPr>
          <p:cNvSpPr txBox="1"/>
          <p:nvPr/>
        </p:nvSpPr>
        <p:spPr>
          <a:xfrm>
            <a:off x="650965" y="2360684"/>
            <a:ext cx="48932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High concept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tx1"/>
                </a:solidFill>
              </a:rPr>
              <a:t>2D </a:t>
            </a:r>
            <a:r>
              <a:rPr lang="ko-KR" altLang="en-US" sz="2400" dirty="0">
                <a:solidFill>
                  <a:schemeClr val="tx1"/>
                </a:solidFill>
              </a:rPr>
              <a:t>슈팅 게임</a:t>
            </a:r>
            <a:endParaRPr lang="en-US" altLang="ko-KR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8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800" dirty="0"/>
          </a:p>
          <a:p>
            <a:pPr>
              <a:defRPr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핵심 메카닉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2400" dirty="0"/>
              <a:t>간단한 규칙과 조작을 통해 다가오는 적을  섬멸하고 살아남는 게임</a:t>
            </a:r>
            <a:endParaRPr lang="en-US" altLang="ko-KR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560509-0DAB-C727-0DE2-A9C264546969}"/>
              </a:ext>
            </a:extLst>
          </p:cNvPr>
          <p:cNvSpPr/>
          <p:nvPr/>
        </p:nvSpPr>
        <p:spPr>
          <a:xfrm>
            <a:off x="5789404" y="919718"/>
            <a:ext cx="45719" cy="578343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96532-1D78-9CF9-172F-776583ED558D}"/>
              </a:ext>
            </a:extLst>
          </p:cNvPr>
          <p:cNvSpPr txBox="1"/>
          <p:nvPr/>
        </p:nvSpPr>
        <p:spPr>
          <a:xfrm>
            <a:off x="6017087" y="1901060"/>
            <a:ext cx="4672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게임 규모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1CE4F-2B29-0694-4215-0C280966C7EA}"/>
              </a:ext>
            </a:extLst>
          </p:cNvPr>
          <p:cNvSpPr txBox="1"/>
          <p:nvPr/>
        </p:nvSpPr>
        <p:spPr>
          <a:xfrm>
            <a:off x="6413654" y="2519069"/>
            <a:ext cx="4672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맵</a:t>
            </a:r>
            <a:r>
              <a:rPr lang="en-US" altLang="ko-KR" dirty="0">
                <a:solidFill>
                  <a:schemeClr val="tx1"/>
                </a:solidFill>
              </a:rPr>
              <a:t>: 1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셀 </a:t>
            </a:r>
            <a:r>
              <a:rPr lang="en-US" altLang="ko-KR" dirty="0">
                <a:solidFill>
                  <a:schemeClr val="tx1"/>
                </a:solidFill>
              </a:rPr>
              <a:t>50 x 50 </a:t>
            </a:r>
            <a:r>
              <a:rPr lang="ko-KR" altLang="en-US" dirty="0">
                <a:solidFill>
                  <a:schemeClr val="tx1"/>
                </a:solidFill>
              </a:rPr>
              <a:t>사이즈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6F1EF-7609-373C-8044-1DE79E5B97B5}"/>
              </a:ext>
            </a:extLst>
          </p:cNvPr>
          <p:cNvSpPr txBox="1"/>
          <p:nvPr/>
        </p:nvSpPr>
        <p:spPr>
          <a:xfrm>
            <a:off x="6417211" y="3023737"/>
            <a:ext cx="46726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캐릭터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정사각형 캐릭터</a:t>
            </a:r>
            <a:r>
              <a:rPr lang="en-US" altLang="ko-KR" dirty="0">
                <a:solidFill>
                  <a:schemeClr val="tx1"/>
                </a:solidFill>
              </a:rPr>
              <a:t>(1</a:t>
            </a:r>
            <a:r>
              <a:rPr lang="ko-KR" altLang="en-US" dirty="0">
                <a:solidFill>
                  <a:schemeClr val="tx1"/>
                </a:solidFill>
              </a:rPr>
              <a:t>종류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>
              <a:defRPr/>
            </a:pPr>
            <a:r>
              <a:rPr lang="en-US" altLang="ko-KR" dirty="0"/>
              <a:t>	    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크기</a:t>
            </a:r>
            <a:r>
              <a:rPr lang="en-US" altLang="ko-KR" dirty="0"/>
              <a:t>: 1</a:t>
            </a:r>
            <a:r>
              <a:rPr lang="ko-KR" altLang="en-US" dirty="0"/>
              <a:t>셀 크기</a:t>
            </a:r>
            <a:endParaRPr lang="en-US" altLang="ko-KR" dirty="0"/>
          </a:p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/>
              <a:t>     -</a:t>
            </a:r>
            <a:r>
              <a:rPr lang="ko-KR" altLang="en-US" dirty="0"/>
              <a:t>총알 제한</a:t>
            </a:r>
            <a:r>
              <a:rPr lang="en-US" altLang="ko-KR" dirty="0"/>
              <a:t>:</a:t>
            </a:r>
            <a:r>
              <a:rPr lang="ko-KR" altLang="en-US" dirty="0"/>
              <a:t> 최대 총알 </a:t>
            </a:r>
            <a:r>
              <a:rPr lang="en-US" altLang="ko-KR" dirty="0"/>
              <a:t>8</a:t>
            </a:r>
            <a:r>
              <a:rPr lang="ko-KR" altLang="en-US" dirty="0"/>
              <a:t>알</a:t>
            </a:r>
            <a:endParaRPr lang="en-US" altLang="ko-KR" dirty="0"/>
          </a:p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	     -</a:t>
            </a:r>
            <a:r>
              <a:rPr lang="ko-KR" altLang="en-US" dirty="0">
                <a:solidFill>
                  <a:schemeClr val="tx1"/>
                </a:solidFill>
              </a:rPr>
              <a:t>총알 </a:t>
            </a:r>
            <a:r>
              <a:rPr lang="ko-KR" altLang="en-US" dirty="0" err="1">
                <a:solidFill>
                  <a:schemeClr val="tx1"/>
                </a:solidFill>
              </a:rPr>
              <a:t>쿨타임</a:t>
            </a:r>
            <a:r>
              <a:rPr lang="en-US" altLang="ko-KR" dirty="0">
                <a:solidFill>
                  <a:schemeClr val="tx1"/>
                </a:solidFill>
              </a:rPr>
              <a:t>: 0.1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dirty="0"/>
              <a:t>	     -</a:t>
            </a:r>
            <a:r>
              <a:rPr lang="ko-KR" altLang="en-US" dirty="0"/>
              <a:t>데미지</a:t>
            </a:r>
            <a:r>
              <a:rPr lang="en-US" altLang="ko-KR" dirty="0"/>
              <a:t>: </a:t>
            </a:r>
            <a:r>
              <a:rPr lang="ko-KR" altLang="en-US" dirty="0" err="1"/>
              <a:t>한발당</a:t>
            </a:r>
            <a:r>
              <a:rPr lang="ko-KR" altLang="en-US" dirty="0"/>
              <a:t> </a:t>
            </a:r>
            <a:r>
              <a:rPr lang="ko-KR" altLang="en-US" dirty="0" err="1"/>
              <a:t>한명의</a:t>
            </a:r>
            <a:r>
              <a:rPr lang="ko-KR" altLang="en-US" dirty="0"/>
              <a:t> 적 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59CD4F-74C3-FE61-3E07-F3E3D440109D}"/>
              </a:ext>
            </a:extLst>
          </p:cNvPr>
          <p:cNvSpPr txBox="1"/>
          <p:nvPr/>
        </p:nvSpPr>
        <p:spPr>
          <a:xfrm>
            <a:off x="6413654" y="4666712"/>
            <a:ext cx="47361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적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정사각형 캐릭터</a:t>
            </a:r>
            <a:r>
              <a:rPr lang="en-US" altLang="ko-KR" dirty="0">
                <a:solidFill>
                  <a:schemeClr val="tx1"/>
                </a:solidFill>
              </a:rPr>
              <a:t>(1</a:t>
            </a:r>
            <a:r>
              <a:rPr lang="ko-KR" altLang="en-US" dirty="0">
                <a:solidFill>
                  <a:schemeClr val="tx1"/>
                </a:solidFill>
              </a:rPr>
              <a:t>종류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vl="1">
              <a:defRPr/>
            </a:pPr>
            <a:r>
              <a:rPr lang="en-US" altLang="ko-KR" dirty="0"/>
              <a:t>    -</a:t>
            </a:r>
            <a:r>
              <a:rPr lang="ko-KR" altLang="en-US" dirty="0"/>
              <a:t>크기</a:t>
            </a:r>
            <a:r>
              <a:rPr lang="en-US" altLang="ko-KR" dirty="0"/>
              <a:t>: 1</a:t>
            </a:r>
            <a:r>
              <a:rPr lang="ko-KR" altLang="en-US" dirty="0"/>
              <a:t>셀 크기</a:t>
            </a:r>
            <a:endParaRPr lang="en-US" altLang="ko-KR" dirty="0"/>
          </a:p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          -</a:t>
            </a:r>
            <a:r>
              <a:rPr lang="ko-KR" altLang="en-US" dirty="0">
                <a:solidFill>
                  <a:schemeClr val="tx1"/>
                </a:solidFill>
              </a:rPr>
              <a:t>특징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지나간길은</a:t>
            </a:r>
            <a:r>
              <a:rPr lang="ko-KR" altLang="en-US" dirty="0">
                <a:solidFill>
                  <a:schemeClr val="tx1"/>
                </a:solidFill>
              </a:rPr>
              <a:t> 플레이어가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dirty="0"/>
              <a:t>		</a:t>
            </a:r>
            <a:r>
              <a:rPr lang="ko-KR" altLang="en-US" dirty="0" err="1">
                <a:solidFill>
                  <a:schemeClr val="tx1"/>
                </a:solidFill>
              </a:rPr>
              <a:t>지나갈수없는</a:t>
            </a:r>
            <a:r>
              <a:rPr lang="ko-KR" altLang="en-US" dirty="0">
                <a:solidFill>
                  <a:schemeClr val="tx1"/>
                </a:solidFill>
              </a:rPr>
              <a:t> 벽을 </a:t>
            </a:r>
            <a:r>
              <a:rPr lang="ko-KR" altLang="en-US" dirty="0" err="1">
                <a:solidFill>
                  <a:schemeClr val="tx1"/>
                </a:solidFill>
              </a:rPr>
              <a:t>만듬</a:t>
            </a:r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67CC8-641C-2AEC-2966-17945CDF2816}"/>
              </a:ext>
            </a:extLst>
          </p:cNvPr>
          <p:cNvSpPr txBox="1"/>
          <p:nvPr/>
        </p:nvSpPr>
        <p:spPr>
          <a:xfrm>
            <a:off x="6465246" y="5961670"/>
            <a:ext cx="611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게임 최종 목적</a:t>
            </a:r>
            <a:r>
              <a:rPr lang="en-US" altLang="ko-KR" dirty="0"/>
              <a:t>: </a:t>
            </a:r>
            <a:r>
              <a:rPr lang="ko-KR" altLang="en-US" dirty="0"/>
              <a:t>최고 점수 만들기</a:t>
            </a:r>
            <a:endParaRPr lang="en-US" altLang="ko-KR" dirty="0"/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763EEF95-C087-92ED-CDCF-9B49C33EC0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613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39"/>
    </mc:Choice>
    <mc:Fallback>
      <p:transition spd="slow" advTm="48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5C13C7E-2795-C993-63BE-ED0CB98D71C7}"/>
              </a:ext>
            </a:extLst>
          </p:cNvPr>
          <p:cNvSpPr/>
          <p:nvPr/>
        </p:nvSpPr>
        <p:spPr>
          <a:xfrm>
            <a:off x="0" y="-10666"/>
            <a:ext cx="12192000" cy="683727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사각형: 둥근 한쪽 모서리 33">
            <a:extLst>
              <a:ext uri="{FF2B5EF4-FFF2-40B4-BE49-F238E27FC236}">
                <a16:creationId xmlns:a16="http://schemas.microsoft.com/office/drawing/2014/main" id="{BB5A3577-4475-5C19-BA65-64608E9DF333}"/>
              </a:ext>
            </a:extLst>
          </p:cNvPr>
          <p:cNvSpPr/>
          <p:nvPr/>
        </p:nvSpPr>
        <p:spPr>
          <a:xfrm flipH="1">
            <a:off x="108344" y="764872"/>
            <a:ext cx="12083655" cy="6093127"/>
          </a:xfrm>
          <a:prstGeom prst="round1Rect">
            <a:avLst>
              <a:gd name="adj" fmla="val 5425"/>
            </a:avLst>
          </a:prstGeom>
          <a:solidFill>
            <a:srgbClr val="F9490B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FA281B0C-8586-08E7-9767-E466E5110B97}"/>
              </a:ext>
            </a:extLst>
          </p:cNvPr>
          <p:cNvSpPr/>
          <p:nvPr/>
        </p:nvSpPr>
        <p:spPr>
          <a:xfrm flipH="1">
            <a:off x="183638" y="700010"/>
            <a:ext cx="12008361" cy="6157990"/>
          </a:xfrm>
          <a:prstGeom prst="round1Rect">
            <a:avLst>
              <a:gd name="adj" fmla="val 6416"/>
            </a:avLst>
          </a:prstGeom>
          <a:solidFill>
            <a:srgbClr val="FA6734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405E53D-9BBD-3423-724E-FA192C87D10E}"/>
              </a:ext>
            </a:extLst>
          </p:cNvPr>
          <p:cNvGrpSpPr/>
          <p:nvPr/>
        </p:nvGrpSpPr>
        <p:grpSpPr>
          <a:xfrm rot="16200000">
            <a:off x="6699740" y="-1126001"/>
            <a:ext cx="124225" cy="3516521"/>
            <a:chOff x="9753600" y="-597305"/>
            <a:chExt cx="36000" cy="1899248"/>
          </a:xfrm>
          <a:solidFill>
            <a:srgbClr val="F9490B"/>
          </a:solidFill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AC09DBAF-7A13-7C84-279B-278ED73115DD}"/>
                </a:ext>
              </a:extLst>
            </p:cNvPr>
            <p:cNvSpPr/>
            <p:nvPr/>
          </p:nvSpPr>
          <p:spPr>
            <a:xfrm rot="5400000">
              <a:off x="9578797" y="1091140"/>
              <a:ext cx="385606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A02AEE-7E00-5CB7-303C-90595AD321E9}"/>
                </a:ext>
              </a:extLst>
            </p:cNvPr>
            <p:cNvSpPr/>
            <p:nvPr/>
          </p:nvSpPr>
          <p:spPr>
            <a:xfrm rot="5400000">
              <a:off x="9465600" y="-309305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35AE4233-1D6A-CA17-6181-45687B629340}"/>
                </a:ext>
              </a:extLst>
            </p:cNvPr>
            <p:cNvSpPr/>
            <p:nvPr/>
          </p:nvSpPr>
          <p:spPr>
            <a:xfrm rot="5400000">
              <a:off x="9465600" y="362217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한쪽 모서리 10">
            <a:extLst>
              <a:ext uri="{FF2B5EF4-FFF2-40B4-BE49-F238E27FC236}">
                <a16:creationId xmlns:a16="http://schemas.microsoft.com/office/drawing/2014/main" id="{CDC1AA82-EA53-C316-D5C3-57A6CCE43F40}"/>
              </a:ext>
            </a:extLst>
          </p:cNvPr>
          <p:cNvSpPr/>
          <p:nvPr/>
        </p:nvSpPr>
        <p:spPr>
          <a:xfrm flipH="1">
            <a:off x="282936" y="788790"/>
            <a:ext cx="11928001" cy="6069210"/>
          </a:xfrm>
          <a:prstGeom prst="round1Rect">
            <a:avLst>
              <a:gd name="adj" fmla="val 5013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C594F2-E2D5-87A4-F598-F5B458B95B74}"/>
              </a:ext>
            </a:extLst>
          </p:cNvPr>
          <p:cNvGrpSpPr/>
          <p:nvPr/>
        </p:nvGrpSpPr>
        <p:grpSpPr>
          <a:xfrm rot="16200000">
            <a:off x="-502879" y="1926544"/>
            <a:ext cx="2051714" cy="215444"/>
            <a:chOff x="9512757" y="369386"/>
            <a:chExt cx="2051714" cy="215444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CBA4A072-B84C-EEA9-70E1-6C1C6EA66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DAD3AA31-276A-6F54-A598-CB85EFAC1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7067C8DA-613C-5577-8991-5D722AB1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8681CB32-4BC4-9244-E9FE-F3CF99CD1B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7A9D10D4-029E-911D-EEF6-23C241C1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2A610C10-017D-4275-2392-B22C480F409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5EE5B9CD-8F05-C3B1-176E-4EC10CC927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AE311833-E97D-52DA-BEC8-AE106777E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53DBE18B-4571-C1AD-C5AC-836F108CC4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5" name="Freeform 30">
              <a:extLst>
                <a:ext uri="{FF2B5EF4-FFF2-40B4-BE49-F238E27FC236}">
                  <a16:creationId xmlns:a16="http://schemas.microsoft.com/office/drawing/2014/main" id="{A2B6087F-3ABB-F86B-85BF-8D208634CC0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4CA68B1-EDCC-FFFC-BD33-6A106599FE25}"/>
                </a:ext>
              </a:extLst>
            </p:cNvPr>
            <p:cNvSpPr/>
            <p:nvPr/>
          </p:nvSpPr>
          <p:spPr>
            <a:xfrm>
              <a:off x="10885020" y="369386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26E4A277-84B4-1449-49E3-993382A71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7D621D-DCE1-7ADC-7440-7BE753FBD186}"/>
                </a:ext>
              </a:extLst>
            </p:cNvPr>
            <p:cNvSpPr/>
            <p:nvPr/>
          </p:nvSpPr>
          <p:spPr>
            <a:xfrm>
              <a:off x="9512757" y="369386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C7F235-6D31-9613-5283-C1023559DEE7}"/>
              </a:ext>
            </a:extLst>
          </p:cNvPr>
          <p:cNvGrpSpPr/>
          <p:nvPr/>
        </p:nvGrpSpPr>
        <p:grpSpPr>
          <a:xfrm>
            <a:off x="8865411" y="141946"/>
            <a:ext cx="3311305" cy="1732925"/>
            <a:chOff x="8865411" y="141946"/>
            <a:chExt cx="3311305" cy="1732925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D4534C-73FE-C895-4E2A-71B9170852D5}"/>
                </a:ext>
              </a:extLst>
            </p:cNvPr>
            <p:cNvSpPr/>
            <p:nvPr/>
          </p:nvSpPr>
          <p:spPr>
            <a:xfrm rot="6300000">
              <a:off x="8750940" y="428561"/>
              <a:ext cx="1215260" cy="986318"/>
            </a:xfrm>
            <a:custGeom>
              <a:avLst/>
              <a:gdLst>
                <a:gd name="connsiteX0" fmla="*/ 207821 w 762649"/>
                <a:gd name="connsiteY0" fmla="*/ 8664 h 618974"/>
                <a:gd name="connsiteX1" fmla="*/ 246668 w 762649"/>
                <a:gd name="connsiteY1" fmla="*/ 0 h 618974"/>
                <a:gd name="connsiteX2" fmla="*/ 302495 w 762649"/>
                <a:gd name="connsiteY2" fmla="*/ 189496 h 618974"/>
                <a:gd name="connsiteX3" fmla="*/ 547910 w 762649"/>
                <a:gd name="connsiteY3" fmla="*/ 189496 h 618974"/>
                <a:gd name="connsiteX4" fmla="*/ 762649 w 762649"/>
                <a:gd name="connsiteY4" fmla="*/ 404235 h 618974"/>
                <a:gd name="connsiteX5" fmla="*/ 762648 w 762649"/>
                <a:gd name="connsiteY5" fmla="*/ 404235 h 618974"/>
                <a:gd name="connsiteX6" fmla="*/ 547909 w 762649"/>
                <a:gd name="connsiteY6" fmla="*/ 618974 h 618974"/>
                <a:gd name="connsiteX7" fmla="*/ 251793 w 762649"/>
                <a:gd name="connsiteY7" fmla="*/ 618973 h 618974"/>
                <a:gd name="connsiteX8" fmla="*/ 99950 w 762649"/>
                <a:gd name="connsiteY8" fmla="*/ 556077 h 618974"/>
                <a:gd name="connsiteX9" fmla="*/ 91327 w 762649"/>
                <a:gd name="connsiteY9" fmla="*/ 543288 h 618974"/>
                <a:gd name="connsiteX10" fmla="*/ 84708 w 762649"/>
                <a:gd name="connsiteY10" fmla="*/ 537900 h 618974"/>
                <a:gd name="connsiteX11" fmla="*/ 3704 w 762649"/>
                <a:gd name="connsiteY11" fmla="*/ 270466 h 618974"/>
                <a:gd name="connsiteX12" fmla="*/ 207821 w 762649"/>
                <a:gd name="connsiteY12" fmla="*/ 8664 h 61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649" h="618974">
                  <a:moveTo>
                    <a:pt x="207821" y="8664"/>
                  </a:moveTo>
                  <a:lnTo>
                    <a:pt x="246668" y="0"/>
                  </a:lnTo>
                  <a:lnTo>
                    <a:pt x="302495" y="189496"/>
                  </a:lnTo>
                  <a:lnTo>
                    <a:pt x="547910" y="189496"/>
                  </a:lnTo>
                  <a:cubicBezTo>
                    <a:pt x="666507" y="189496"/>
                    <a:pt x="762649" y="285638"/>
                    <a:pt x="762649" y="404235"/>
                  </a:cubicBezTo>
                  <a:lnTo>
                    <a:pt x="762648" y="404235"/>
                  </a:lnTo>
                  <a:cubicBezTo>
                    <a:pt x="762648" y="522832"/>
                    <a:pt x="666506" y="618974"/>
                    <a:pt x="547909" y="618974"/>
                  </a:cubicBezTo>
                  <a:lnTo>
                    <a:pt x="251793" y="618973"/>
                  </a:lnTo>
                  <a:cubicBezTo>
                    <a:pt x="192495" y="618973"/>
                    <a:pt x="138810" y="594937"/>
                    <a:pt x="99950" y="556077"/>
                  </a:cubicBezTo>
                  <a:lnTo>
                    <a:pt x="91327" y="543288"/>
                  </a:lnTo>
                  <a:lnTo>
                    <a:pt x="84708" y="537900"/>
                  </a:lnTo>
                  <a:cubicBezTo>
                    <a:pt x="21603" y="474465"/>
                    <a:pt x="-11620" y="375894"/>
                    <a:pt x="3704" y="270466"/>
                  </a:cubicBezTo>
                  <a:cubicBezTo>
                    <a:pt x="22094" y="143953"/>
                    <a:pt x="105170" y="43498"/>
                    <a:pt x="207821" y="8664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96836DE-9079-63BF-9DB7-5AB7880873CA}"/>
                </a:ext>
              </a:extLst>
            </p:cNvPr>
            <p:cNvSpPr/>
            <p:nvPr/>
          </p:nvSpPr>
          <p:spPr>
            <a:xfrm rot="6300000">
              <a:off x="9438175" y="300160"/>
              <a:ext cx="1447757" cy="1161506"/>
            </a:xfrm>
            <a:custGeom>
              <a:avLst/>
              <a:gdLst>
                <a:gd name="connsiteX0" fmla="*/ 247146 w 908555"/>
                <a:gd name="connsiteY0" fmla="*/ 10303 h 728915"/>
                <a:gd name="connsiteX1" fmla="*/ 293343 w 908555"/>
                <a:gd name="connsiteY1" fmla="*/ 0 h 728915"/>
                <a:gd name="connsiteX2" fmla="*/ 347626 w 908555"/>
                <a:gd name="connsiteY2" fmla="*/ 184255 h 728915"/>
                <a:gd name="connsiteX3" fmla="*/ 636819 w 908555"/>
                <a:gd name="connsiteY3" fmla="*/ 184255 h 728915"/>
                <a:gd name="connsiteX4" fmla="*/ 908555 w 908555"/>
                <a:gd name="connsiteY4" fmla="*/ 455991 h 728915"/>
                <a:gd name="connsiteX5" fmla="*/ 903034 w 908555"/>
                <a:gd name="connsiteY5" fmla="*/ 510755 h 728915"/>
                <a:gd name="connsiteX6" fmla="*/ 892721 w 908555"/>
                <a:gd name="connsiteY6" fmla="*/ 543979 h 728915"/>
                <a:gd name="connsiteX7" fmla="*/ 892394 w 908555"/>
                <a:gd name="connsiteY7" fmla="*/ 546927 h 728915"/>
                <a:gd name="connsiteX8" fmla="*/ 646887 w 908555"/>
                <a:gd name="connsiteY8" fmla="*/ 728915 h 728915"/>
                <a:gd name="connsiteX9" fmla="*/ 302938 w 908555"/>
                <a:gd name="connsiteY9" fmla="*/ 728915 h 728915"/>
                <a:gd name="connsiteX10" fmla="*/ 125737 w 908555"/>
                <a:gd name="connsiteY10" fmla="*/ 662157 h 728915"/>
                <a:gd name="connsiteX11" fmla="*/ 118375 w 908555"/>
                <a:gd name="connsiteY11" fmla="*/ 654041 h 728915"/>
                <a:gd name="connsiteX12" fmla="*/ 100736 w 908555"/>
                <a:gd name="connsiteY12" fmla="*/ 639683 h 728915"/>
                <a:gd name="connsiteX13" fmla="*/ 4405 w 908555"/>
                <a:gd name="connsiteY13" fmla="*/ 321645 h 728915"/>
                <a:gd name="connsiteX14" fmla="*/ 247146 w 908555"/>
                <a:gd name="connsiteY14" fmla="*/ 10303 h 7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555" h="728915">
                  <a:moveTo>
                    <a:pt x="247146" y="10303"/>
                  </a:moveTo>
                  <a:lnTo>
                    <a:pt x="293343" y="0"/>
                  </a:lnTo>
                  <a:lnTo>
                    <a:pt x="347626" y="184255"/>
                  </a:lnTo>
                  <a:lnTo>
                    <a:pt x="636819" y="184255"/>
                  </a:lnTo>
                  <a:cubicBezTo>
                    <a:pt x="786895" y="184255"/>
                    <a:pt x="908555" y="305915"/>
                    <a:pt x="908555" y="455991"/>
                  </a:cubicBezTo>
                  <a:cubicBezTo>
                    <a:pt x="908555" y="474751"/>
                    <a:pt x="906654" y="493066"/>
                    <a:pt x="903034" y="510755"/>
                  </a:cubicBezTo>
                  <a:lnTo>
                    <a:pt x="892721" y="543979"/>
                  </a:lnTo>
                  <a:lnTo>
                    <a:pt x="892394" y="546927"/>
                  </a:lnTo>
                  <a:cubicBezTo>
                    <a:pt x="869027" y="650787"/>
                    <a:pt x="767989" y="728915"/>
                    <a:pt x="646887" y="728915"/>
                  </a:cubicBezTo>
                  <a:lnTo>
                    <a:pt x="302938" y="728915"/>
                  </a:lnTo>
                  <a:cubicBezTo>
                    <a:pt x="233736" y="728914"/>
                    <a:pt x="171087" y="703403"/>
                    <a:pt x="125737" y="662157"/>
                  </a:cubicBezTo>
                  <a:lnTo>
                    <a:pt x="118375" y="654041"/>
                  </a:lnTo>
                  <a:lnTo>
                    <a:pt x="100736" y="639683"/>
                  </a:lnTo>
                  <a:cubicBezTo>
                    <a:pt x="25691" y="564245"/>
                    <a:pt x="-13819" y="447022"/>
                    <a:pt x="4405" y="321645"/>
                  </a:cubicBezTo>
                  <a:cubicBezTo>
                    <a:pt x="26275" y="171192"/>
                    <a:pt x="125071" y="51729"/>
                    <a:pt x="247146" y="10303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6B3B215-113E-7F59-8D25-9D54B547D896}"/>
                </a:ext>
              </a:extLst>
            </p:cNvPr>
            <p:cNvSpPr/>
            <p:nvPr/>
          </p:nvSpPr>
          <p:spPr>
            <a:xfrm rot="6300000">
              <a:off x="10279163" y="304690"/>
              <a:ext cx="1732925" cy="1407438"/>
            </a:xfrm>
            <a:custGeom>
              <a:avLst/>
              <a:gdLst>
                <a:gd name="connsiteX0" fmla="*/ 268538 w 975169"/>
                <a:gd name="connsiteY0" fmla="*/ 12309 h 870806"/>
                <a:gd name="connsiteX1" fmla="*/ 318734 w 975169"/>
                <a:gd name="connsiteY1" fmla="*/ 0 h 870806"/>
                <a:gd name="connsiteX2" fmla="*/ 406146 w 975169"/>
                <a:gd name="connsiteY2" fmla="*/ 326226 h 870806"/>
                <a:gd name="connsiteX3" fmla="*/ 702879 w 975169"/>
                <a:gd name="connsiteY3" fmla="*/ 326226 h 870806"/>
                <a:gd name="connsiteX4" fmla="*/ 975169 w 975169"/>
                <a:gd name="connsiteY4" fmla="*/ 598516 h 870806"/>
                <a:gd name="connsiteX5" fmla="*/ 702879 w 975169"/>
                <a:gd name="connsiteY5" fmla="*/ 870806 h 870806"/>
                <a:gd name="connsiteX6" fmla="*/ 329159 w 975169"/>
                <a:gd name="connsiteY6" fmla="*/ 870806 h 870806"/>
                <a:gd name="connsiteX7" fmla="*/ 136621 w 975169"/>
                <a:gd name="connsiteY7" fmla="*/ 791054 h 870806"/>
                <a:gd name="connsiteX8" fmla="*/ 128621 w 975169"/>
                <a:gd name="connsiteY8" fmla="*/ 781358 h 870806"/>
                <a:gd name="connsiteX9" fmla="*/ 109456 w 975169"/>
                <a:gd name="connsiteY9" fmla="*/ 764205 h 870806"/>
                <a:gd name="connsiteX10" fmla="*/ 4787 w 975169"/>
                <a:gd name="connsiteY10" fmla="*/ 384257 h 870806"/>
                <a:gd name="connsiteX11" fmla="*/ 268538 w 975169"/>
                <a:gd name="connsiteY11" fmla="*/ 12309 h 8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5169" h="870806">
                  <a:moveTo>
                    <a:pt x="268538" y="12309"/>
                  </a:moveTo>
                  <a:lnTo>
                    <a:pt x="318734" y="0"/>
                  </a:lnTo>
                  <a:lnTo>
                    <a:pt x="406146" y="326226"/>
                  </a:lnTo>
                  <a:lnTo>
                    <a:pt x="702879" y="326226"/>
                  </a:lnTo>
                  <a:cubicBezTo>
                    <a:pt x="853261" y="326226"/>
                    <a:pt x="975169" y="448134"/>
                    <a:pt x="975169" y="598516"/>
                  </a:cubicBezTo>
                  <a:cubicBezTo>
                    <a:pt x="975169" y="748898"/>
                    <a:pt x="853261" y="870806"/>
                    <a:pt x="702879" y="870806"/>
                  </a:cubicBezTo>
                  <a:lnTo>
                    <a:pt x="329159" y="870806"/>
                  </a:lnTo>
                  <a:cubicBezTo>
                    <a:pt x="253968" y="870806"/>
                    <a:pt x="185896" y="840329"/>
                    <a:pt x="136621" y="791054"/>
                  </a:cubicBezTo>
                  <a:lnTo>
                    <a:pt x="128621" y="781358"/>
                  </a:lnTo>
                  <a:lnTo>
                    <a:pt x="109456" y="764205"/>
                  </a:lnTo>
                  <a:cubicBezTo>
                    <a:pt x="27915" y="674082"/>
                    <a:pt x="-15015" y="534040"/>
                    <a:pt x="4787" y="384257"/>
                  </a:cubicBezTo>
                  <a:cubicBezTo>
                    <a:pt x="28549" y="204517"/>
                    <a:pt x="135897" y="61799"/>
                    <a:pt x="268538" y="12309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0EBEF29-A375-C8AA-31BD-3B76F42D3B97}"/>
                </a:ext>
              </a:extLst>
            </p:cNvPr>
            <p:cNvSpPr/>
            <p:nvPr/>
          </p:nvSpPr>
          <p:spPr>
            <a:xfrm rot="6300000">
              <a:off x="10965876" y="567181"/>
              <a:ext cx="1553905" cy="867774"/>
            </a:xfrm>
            <a:custGeom>
              <a:avLst/>
              <a:gdLst>
                <a:gd name="connsiteX0" fmla="*/ 30464 w 1553905"/>
                <a:gd name="connsiteY0" fmla="*/ 430840 h 867774"/>
                <a:gd name="connsiteX1" fmla="*/ 406 w 1553905"/>
                <a:gd name="connsiteY1" fmla="*/ 181122 h 867774"/>
                <a:gd name="connsiteX2" fmla="*/ 754 w 1553905"/>
                <a:gd name="connsiteY2" fmla="*/ 176852 h 867774"/>
                <a:gd name="connsiteX3" fmla="*/ 660771 w 1553905"/>
                <a:gd name="connsiteY3" fmla="*/ 1 h 867774"/>
                <a:gd name="connsiteX4" fmla="*/ 1120018 w 1553905"/>
                <a:gd name="connsiteY4" fmla="*/ 1 h 867774"/>
                <a:gd name="connsiteX5" fmla="*/ 1553905 w 1553905"/>
                <a:gd name="connsiteY5" fmla="*/ 433887 h 867774"/>
                <a:gd name="connsiteX6" fmla="*/ 1120018 w 1553905"/>
                <a:gd name="connsiteY6" fmla="*/ 867774 h 867774"/>
                <a:gd name="connsiteX7" fmla="*/ 524506 w 1553905"/>
                <a:gd name="connsiteY7" fmla="*/ 867774 h 867774"/>
                <a:gd name="connsiteX8" fmla="*/ 217702 w 1553905"/>
                <a:gd name="connsiteY8" fmla="*/ 740692 h 867774"/>
                <a:gd name="connsiteX9" fmla="*/ 204954 w 1553905"/>
                <a:gd name="connsiteY9" fmla="*/ 725241 h 867774"/>
                <a:gd name="connsiteX10" fmla="*/ 174415 w 1553905"/>
                <a:gd name="connsiteY10" fmla="*/ 697908 h 867774"/>
                <a:gd name="connsiteX11" fmla="*/ 30464 w 1553905"/>
                <a:gd name="connsiteY11" fmla="*/ 430840 h 86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3905" h="867774">
                  <a:moveTo>
                    <a:pt x="30464" y="430840"/>
                  </a:moveTo>
                  <a:cubicBezTo>
                    <a:pt x="8414" y="353160"/>
                    <a:pt x="-2281" y="268795"/>
                    <a:pt x="406" y="181122"/>
                  </a:cubicBezTo>
                  <a:lnTo>
                    <a:pt x="754" y="176852"/>
                  </a:lnTo>
                  <a:lnTo>
                    <a:pt x="660771" y="1"/>
                  </a:lnTo>
                  <a:lnTo>
                    <a:pt x="1120018" y="1"/>
                  </a:lnTo>
                  <a:cubicBezTo>
                    <a:pt x="1359648" y="0"/>
                    <a:pt x="1553905" y="194258"/>
                    <a:pt x="1553905" y="433887"/>
                  </a:cubicBezTo>
                  <a:cubicBezTo>
                    <a:pt x="1553905" y="673517"/>
                    <a:pt x="1359648" y="867774"/>
                    <a:pt x="1120018" y="867774"/>
                  </a:cubicBezTo>
                  <a:lnTo>
                    <a:pt x="524506" y="867774"/>
                  </a:lnTo>
                  <a:cubicBezTo>
                    <a:pt x="404691" y="867774"/>
                    <a:pt x="296220" y="819210"/>
                    <a:pt x="217702" y="740692"/>
                  </a:cubicBezTo>
                  <a:lnTo>
                    <a:pt x="204954" y="725241"/>
                  </a:lnTo>
                  <a:lnTo>
                    <a:pt x="174415" y="697908"/>
                  </a:lnTo>
                  <a:cubicBezTo>
                    <a:pt x="109448" y="626103"/>
                    <a:pt x="59863" y="534414"/>
                    <a:pt x="30464" y="430840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C9445F2-A388-4741-6B0E-F8CF956525D0}"/>
              </a:ext>
            </a:extLst>
          </p:cNvPr>
          <p:cNvSpPr txBox="1"/>
          <p:nvPr/>
        </p:nvSpPr>
        <p:spPr>
          <a:xfrm>
            <a:off x="530350" y="143556"/>
            <a:ext cx="3957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u="sng" kern="0" dirty="0">
                <a:solidFill>
                  <a:srgbClr val="FF0000"/>
                </a:solidFill>
                <a:ea typeface="Tmon몬소리 Black" panose="02000A03000000000000" pitchFamily="2" charset="-127"/>
              </a:rPr>
              <a:t>Game </a:t>
            </a:r>
            <a:r>
              <a:rPr lang="en-US" altLang="ko-KR" sz="2800" u="sng" kern="0" dirty="0" err="1">
                <a:solidFill>
                  <a:srgbClr val="FF0000"/>
                </a:solidFill>
                <a:ea typeface="Tmon몬소리 Black" panose="02000A03000000000000" pitchFamily="2" charset="-127"/>
              </a:rPr>
              <a:t>SmartPhone</a:t>
            </a:r>
            <a:r>
              <a:rPr lang="en-US" altLang="ko-KR" sz="2800" u="sng" kern="0" dirty="0">
                <a:solidFill>
                  <a:srgbClr val="FF0000"/>
                </a:solidFill>
                <a:ea typeface="Tmon몬소리 Black" panose="02000A03000000000000" pitchFamily="2" charset="-127"/>
              </a:rPr>
              <a:t> PPT</a:t>
            </a:r>
            <a:endParaRPr lang="ko-KR" altLang="en-US" sz="2000" u="sng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66A14-37F4-6386-5E80-5D2DD06B9D8C}"/>
              </a:ext>
            </a:extLst>
          </p:cNvPr>
          <p:cNvSpPr txBox="1"/>
          <p:nvPr/>
        </p:nvSpPr>
        <p:spPr>
          <a:xfrm>
            <a:off x="183637" y="1061971"/>
            <a:ext cx="8112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u="sng" dirty="0"/>
              <a:t>3~4.</a:t>
            </a:r>
            <a:r>
              <a:rPr lang="ko-KR" altLang="en-US" sz="2800" b="1" u="sng" dirty="0"/>
              <a:t>예상 게임 실행 </a:t>
            </a:r>
            <a:r>
              <a:rPr lang="en-US" altLang="ko-KR" sz="2800" b="1" u="sng" dirty="0"/>
              <a:t>&amp;&amp; </a:t>
            </a:r>
            <a:r>
              <a:rPr lang="ko-KR" altLang="en-US" sz="2800" b="1" u="sng" dirty="0"/>
              <a:t>게임 화면 플레이</a:t>
            </a:r>
            <a:endParaRPr lang="ko-KR" altLang="en-US" sz="2800" b="1" u="sng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4FDCF6-D144-8E44-33CA-23D261764F45}"/>
              </a:ext>
            </a:extLst>
          </p:cNvPr>
          <p:cNvSpPr txBox="1"/>
          <p:nvPr/>
        </p:nvSpPr>
        <p:spPr>
          <a:xfrm>
            <a:off x="842677" y="1754761"/>
            <a:ext cx="7082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게임 실행 흐름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로비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게임 플레이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종료 </a:t>
            </a:r>
            <a:r>
              <a:rPr lang="en-US" altLang="ko-KR" dirty="0">
                <a:solidFill>
                  <a:schemeClr val="tx1"/>
                </a:solidFill>
              </a:rPr>
              <a:t>OR </a:t>
            </a:r>
            <a:r>
              <a:rPr lang="ko-KR" altLang="en-US" dirty="0">
                <a:solidFill>
                  <a:schemeClr val="tx1"/>
                </a:solidFill>
              </a:rPr>
              <a:t>로비로 이동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4F2241E-336B-E095-29A9-FB5D949DF08A}"/>
              </a:ext>
            </a:extLst>
          </p:cNvPr>
          <p:cNvSpPr/>
          <p:nvPr/>
        </p:nvSpPr>
        <p:spPr>
          <a:xfrm rot="5400000">
            <a:off x="6249814" y="-3317277"/>
            <a:ext cx="45719" cy="1114217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222C5B-2A33-B1ED-8778-C3B42AA4B241}"/>
              </a:ext>
            </a:extLst>
          </p:cNvPr>
          <p:cNvSpPr txBox="1"/>
          <p:nvPr/>
        </p:nvSpPr>
        <p:spPr>
          <a:xfrm>
            <a:off x="842677" y="2423735"/>
            <a:ext cx="254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게임 화면 플레이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3DB2D4-6928-CFC3-4CD4-0E1FC2CF21DD}"/>
              </a:ext>
            </a:extLst>
          </p:cNvPr>
          <p:cNvSpPr txBox="1"/>
          <p:nvPr/>
        </p:nvSpPr>
        <p:spPr>
          <a:xfrm>
            <a:off x="1577361" y="5982210"/>
            <a:ext cx="1506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게임 로비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44" name="그림 4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988F8A9-3878-E532-FDC4-022E6FB90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7" y="3285922"/>
            <a:ext cx="3260170" cy="2590552"/>
          </a:xfrm>
          <a:prstGeom prst="rect">
            <a:avLst/>
          </a:prstGeom>
        </p:spPr>
      </p:pic>
      <p:pic>
        <p:nvPicPr>
          <p:cNvPr id="4" name="그림 3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FE4BD318-239A-1724-C451-FC06A7F4F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92" y="3285922"/>
            <a:ext cx="3235854" cy="2589178"/>
          </a:xfrm>
          <a:prstGeom prst="rect">
            <a:avLst/>
          </a:prstGeom>
        </p:spPr>
      </p:pic>
      <p:pic>
        <p:nvPicPr>
          <p:cNvPr id="6" name="그림 5" descr="텍스트, 스크린샷, 직사각형, 그래픽이(가) 표시된 사진&#10;&#10;자동 생성된 설명">
            <a:extLst>
              <a:ext uri="{FF2B5EF4-FFF2-40B4-BE49-F238E27FC236}">
                <a16:creationId xmlns:a16="http://schemas.microsoft.com/office/drawing/2014/main" id="{52880728-1326-9686-54E7-4BCC65972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91" y="3306006"/>
            <a:ext cx="3260171" cy="25891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AD4F89-16AB-2266-A1A7-7D6D22CE9E4B}"/>
              </a:ext>
            </a:extLst>
          </p:cNvPr>
          <p:cNvSpPr txBox="1"/>
          <p:nvPr/>
        </p:nvSpPr>
        <p:spPr>
          <a:xfrm>
            <a:off x="5442152" y="5998623"/>
            <a:ext cx="186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게임 플레이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621D5-86F8-5293-434F-591A00633F39}"/>
              </a:ext>
            </a:extLst>
          </p:cNvPr>
          <p:cNvSpPr txBox="1"/>
          <p:nvPr/>
        </p:nvSpPr>
        <p:spPr>
          <a:xfrm>
            <a:off x="9420849" y="5991565"/>
            <a:ext cx="186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게임 </a:t>
            </a:r>
            <a:r>
              <a:rPr lang="ko-KR" altLang="en-US" dirty="0"/>
              <a:t>오버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51" name="오디오 50">
            <a:hlinkClick r:id="" action="ppaction://media"/>
            <a:extLst>
              <a:ext uri="{FF2B5EF4-FFF2-40B4-BE49-F238E27FC236}">
                <a16:creationId xmlns:a16="http://schemas.microsoft.com/office/drawing/2014/main" id="{DC1B125B-0D90-433A-91D9-6E884D21A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458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17"/>
    </mc:Choice>
    <mc:Fallback>
      <p:transition spd="slow" advTm="20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5C13C7E-2795-C993-63BE-ED0CB98D71C7}"/>
              </a:ext>
            </a:extLst>
          </p:cNvPr>
          <p:cNvSpPr/>
          <p:nvPr/>
        </p:nvSpPr>
        <p:spPr>
          <a:xfrm>
            <a:off x="0" y="-10666"/>
            <a:ext cx="12192000" cy="683727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사각형: 둥근 한쪽 모서리 33">
            <a:extLst>
              <a:ext uri="{FF2B5EF4-FFF2-40B4-BE49-F238E27FC236}">
                <a16:creationId xmlns:a16="http://schemas.microsoft.com/office/drawing/2014/main" id="{BB5A3577-4475-5C19-BA65-64608E9DF333}"/>
              </a:ext>
            </a:extLst>
          </p:cNvPr>
          <p:cNvSpPr/>
          <p:nvPr/>
        </p:nvSpPr>
        <p:spPr>
          <a:xfrm flipH="1">
            <a:off x="108344" y="764872"/>
            <a:ext cx="12083655" cy="6093127"/>
          </a:xfrm>
          <a:prstGeom prst="round1Rect">
            <a:avLst>
              <a:gd name="adj" fmla="val 5425"/>
            </a:avLst>
          </a:prstGeom>
          <a:solidFill>
            <a:srgbClr val="F9490B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FA281B0C-8586-08E7-9767-E466E5110B97}"/>
              </a:ext>
            </a:extLst>
          </p:cNvPr>
          <p:cNvSpPr/>
          <p:nvPr/>
        </p:nvSpPr>
        <p:spPr>
          <a:xfrm flipH="1">
            <a:off x="183638" y="700010"/>
            <a:ext cx="12008361" cy="6157990"/>
          </a:xfrm>
          <a:prstGeom prst="round1Rect">
            <a:avLst>
              <a:gd name="adj" fmla="val 6416"/>
            </a:avLst>
          </a:prstGeom>
          <a:solidFill>
            <a:srgbClr val="FA6734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405E53D-9BBD-3423-724E-FA192C87D10E}"/>
              </a:ext>
            </a:extLst>
          </p:cNvPr>
          <p:cNvGrpSpPr/>
          <p:nvPr/>
        </p:nvGrpSpPr>
        <p:grpSpPr>
          <a:xfrm rot="16200000">
            <a:off x="6699740" y="-1126001"/>
            <a:ext cx="124225" cy="3516521"/>
            <a:chOff x="9753600" y="-597305"/>
            <a:chExt cx="36000" cy="1899248"/>
          </a:xfrm>
          <a:solidFill>
            <a:srgbClr val="F9490B"/>
          </a:solidFill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AC09DBAF-7A13-7C84-279B-278ED73115DD}"/>
                </a:ext>
              </a:extLst>
            </p:cNvPr>
            <p:cNvSpPr/>
            <p:nvPr/>
          </p:nvSpPr>
          <p:spPr>
            <a:xfrm rot="5400000">
              <a:off x="9578797" y="1091140"/>
              <a:ext cx="385606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A02AEE-7E00-5CB7-303C-90595AD321E9}"/>
                </a:ext>
              </a:extLst>
            </p:cNvPr>
            <p:cNvSpPr/>
            <p:nvPr/>
          </p:nvSpPr>
          <p:spPr>
            <a:xfrm rot="5400000">
              <a:off x="9465600" y="-309305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35AE4233-1D6A-CA17-6181-45687B629340}"/>
                </a:ext>
              </a:extLst>
            </p:cNvPr>
            <p:cNvSpPr/>
            <p:nvPr/>
          </p:nvSpPr>
          <p:spPr>
            <a:xfrm rot="5400000">
              <a:off x="9465600" y="362217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한쪽 모서리 10">
            <a:extLst>
              <a:ext uri="{FF2B5EF4-FFF2-40B4-BE49-F238E27FC236}">
                <a16:creationId xmlns:a16="http://schemas.microsoft.com/office/drawing/2014/main" id="{CDC1AA82-EA53-C316-D5C3-57A6CCE43F40}"/>
              </a:ext>
            </a:extLst>
          </p:cNvPr>
          <p:cNvSpPr/>
          <p:nvPr/>
        </p:nvSpPr>
        <p:spPr>
          <a:xfrm flipH="1">
            <a:off x="282936" y="788790"/>
            <a:ext cx="11928001" cy="6069210"/>
          </a:xfrm>
          <a:prstGeom prst="round1Rect">
            <a:avLst>
              <a:gd name="adj" fmla="val 5013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C594F2-E2D5-87A4-F598-F5B458B95B74}"/>
              </a:ext>
            </a:extLst>
          </p:cNvPr>
          <p:cNvGrpSpPr/>
          <p:nvPr/>
        </p:nvGrpSpPr>
        <p:grpSpPr>
          <a:xfrm rot="16200000">
            <a:off x="-502879" y="1926544"/>
            <a:ext cx="2051714" cy="215444"/>
            <a:chOff x="9512757" y="369386"/>
            <a:chExt cx="2051714" cy="215444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CBA4A072-B84C-EEA9-70E1-6C1C6EA66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DAD3AA31-276A-6F54-A598-CB85EFAC1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7067C8DA-613C-5577-8991-5D722AB1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8681CB32-4BC4-9244-E9FE-F3CF99CD1B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7A9D10D4-029E-911D-EEF6-23C241C1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2A610C10-017D-4275-2392-B22C480F409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5EE5B9CD-8F05-C3B1-176E-4EC10CC927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AE311833-E97D-52DA-BEC8-AE106777E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53DBE18B-4571-C1AD-C5AC-836F108CC4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5" name="Freeform 30">
              <a:extLst>
                <a:ext uri="{FF2B5EF4-FFF2-40B4-BE49-F238E27FC236}">
                  <a16:creationId xmlns:a16="http://schemas.microsoft.com/office/drawing/2014/main" id="{A2B6087F-3ABB-F86B-85BF-8D208634CC0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4CA68B1-EDCC-FFFC-BD33-6A106599FE25}"/>
                </a:ext>
              </a:extLst>
            </p:cNvPr>
            <p:cNvSpPr/>
            <p:nvPr/>
          </p:nvSpPr>
          <p:spPr>
            <a:xfrm>
              <a:off x="10885020" y="369386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26E4A277-84B4-1449-49E3-993382A71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7D621D-DCE1-7ADC-7440-7BE753FBD186}"/>
                </a:ext>
              </a:extLst>
            </p:cNvPr>
            <p:cNvSpPr/>
            <p:nvPr/>
          </p:nvSpPr>
          <p:spPr>
            <a:xfrm>
              <a:off x="9512757" y="369386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C7F235-6D31-9613-5283-C1023559DEE7}"/>
              </a:ext>
            </a:extLst>
          </p:cNvPr>
          <p:cNvGrpSpPr/>
          <p:nvPr/>
        </p:nvGrpSpPr>
        <p:grpSpPr>
          <a:xfrm>
            <a:off x="8865411" y="141946"/>
            <a:ext cx="3311305" cy="1732925"/>
            <a:chOff x="8865411" y="141946"/>
            <a:chExt cx="3311305" cy="1732925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D4534C-73FE-C895-4E2A-71B9170852D5}"/>
                </a:ext>
              </a:extLst>
            </p:cNvPr>
            <p:cNvSpPr/>
            <p:nvPr/>
          </p:nvSpPr>
          <p:spPr>
            <a:xfrm rot="6300000">
              <a:off x="8750940" y="428561"/>
              <a:ext cx="1215260" cy="986318"/>
            </a:xfrm>
            <a:custGeom>
              <a:avLst/>
              <a:gdLst>
                <a:gd name="connsiteX0" fmla="*/ 207821 w 762649"/>
                <a:gd name="connsiteY0" fmla="*/ 8664 h 618974"/>
                <a:gd name="connsiteX1" fmla="*/ 246668 w 762649"/>
                <a:gd name="connsiteY1" fmla="*/ 0 h 618974"/>
                <a:gd name="connsiteX2" fmla="*/ 302495 w 762649"/>
                <a:gd name="connsiteY2" fmla="*/ 189496 h 618974"/>
                <a:gd name="connsiteX3" fmla="*/ 547910 w 762649"/>
                <a:gd name="connsiteY3" fmla="*/ 189496 h 618974"/>
                <a:gd name="connsiteX4" fmla="*/ 762649 w 762649"/>
                <a:gd name="connsiteY4" fmla="*/ 404235 h 618974"/>
                <a:gd name="connsiteX5" fmla="*/ 762648 w 762649"/>
                <a:gd name="connsiteY5" fmla="*/ 404235 h 618974"/>
                <a:gd name="connsiteX6" fmla="*/ 547909 w 762649"/>
                <a:gd name="connsiteY6" fmla="*/ 618974 h 618974"/>
                <a:gd name="connsiteX7" fmla="*/ 251793 w 762649"/>
                <a:gd name="connsiteY7" fmla="*/ 618973 h 618974"/>
                <a:gd name="connsiteX8" fmla="*/ 99950 w 762649"/>
                <a:gd name="connsiteY8" fmla="*/ 556077 h 618974"/>
                <a:gd name="connsiteX9" fmla="*/ 91327 w 762649"/>
                <a:gd name="connsiteY9" fmla="*/ 543288 h 618974"/>
                <a:gd name="connsiteX10" fmla="*/ 84708 w 762649"/>
                <a:gd name="connsiteY10" fmla="*/ 537900 h 618974"/>
                <a:gd name="connsiteX11" fmla="*/ 3704 w 762649"/>
                <a:gd name="connsiteY11" fmla="*/ 270466 h 618974"/>
                <a:gd name="connsiteX12" fmla="*/ 207821 w 762649"/>
                <a:gd name="connsiteY12" fmla="*/ 8664 h 61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649" h="618974">
                  <a:moveTo>
                    <a:pt x="207821" y="8664"/>
                  </a:moveTo>
                  <a:lnTo>
                    <a:pt x="246668" y="0"/>
                  </a:lnTo>
                  <a:lnTo>
                    <a:pt x="302495" y="189496"/>
                  </a:lnTo>
                  <a:lnTo>
                    <a:pt x="547910" y="189496"/>
                  </a:lnTo>
                  <a:cubicBezTo>
                    <a:pt x="666507" y="189496"/>
                    <a:pt x="762649" y="285638"/>
                    <a:pt x="762649" y="404235"/>
                  </a:cubicBezTo>
                  <a:lnTo>
                    <a:pt x="762648" y="404235"/>
                  </a:lnTo>
                  <a:cubicBezTo>
                    <a:pt x="762648" y="522832"/>
                    <a:pt x="666506" y="618974"/>
                    <a:pt x="547909" y="618974"/>
                  </a:cubicBezTo>
                  <a:lnTo>
                    <a:pt x="251793" y="618973"/>
                  </a:lnTo>
                  <a:cubicBezTo>
                    <a:pt x="192495" y="618973"/>
                    <a:pt x="138810" y="594937"/>
                    <a:pt x="99950" y="556077"/>
                  </a:cubicBezTo>
                  <a:lnTo>
                    <a:pt x="91327" y="543288"/>
                  </a:lnTo>
                  <a:lnTo>
                    <a:pt x="84708" y="537900"/>
                  </a:lnTo>
                  <a:cubicBezTo>
                    <a:pt x="21603" y="474465"/>
                    <a:pt x="-11620" y="375894"/>
                    <a:pt x="3704" y="270466"/>
                  </a:cubicBezTo>
                  <a:cubicBezTo>
                    <a:pt x="22094" y="143953"/>
                    <a:pt x="105170" y="43498"/>
                    <a:pt x="207821" y="8664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96836DE-9079-63BF-9DB7-5AB7880873CA}"/>
                </a:ext>
              </a:extLst>
            </p:cNvPr>
            <p:cNvSpPr/>
            <p:nvPr/>
          </p:nvSpPr>
          <p:spPr>
            <a:xfrm rot="6300000">
              <a:off x="9438175" y="300160"/>
              <a:ext cx="1447757" cy="1161506"/>
            </a:xfrm>
            <a:custGeom>
              <a:avLst/>
              <a:gdLst>
                <a:gd name="connsiteX0" fmla="*/ 247146 w 908555"/>
                <a:gd name="connsiteY0" fmla="*/ 10303 h 728915"/>
                <a:gd name="connsiteX1" fmla="*/ 293343 w 908555"/>
                <a:gd name="connsiteY1" fmla="*/ 0 h 728915"/>
                <a:gd name="connsiteX2" fmla="*/ 347626 w 908555"/>
                <a:gd name="connsiteY2" fmla="*/ 184255 h 728915"/>
                <a:gd name="connsiteX3" fmla="*/ 636819 w 908555"/>
                <a:gd name="connsiteY3" fmla="*/ 184255 h 728915"/>
                <a:gd name="connsiteX4" fmla="*/ 908555 w 908555"/>
                <a:gd name="connsiteY4" fmla="*/ 455991 h 728915"/>
                <a:gd name="connsiteX5" fmla="*/ 903034 w 908555"/>
                <a:gd name="connsiteY5" fmla="*/ 510755 h 728915"/>
                <a:gd name="connsiteX6" fmla="*/ 892721 w 908555"/>
                <a:gd name="connsiteY6" fmla="*/ 543979 h 728915"/>
                <a:gd name="connsiteX7" fmla="*/ 892394 w 908555"/>
                <a:gd name="connsiteY7" fmla="*/ 546927 h 728915"/>
                <a:gd name="connsiteX8" fmla="*/ 646887 w 908555"/>
                <a:gd name="connsiteY8" fmla="*/ 728915 h 728915"/>
                <a:gd name="connsiteX9" fmla="*/ 302938 w 908555"/>
                <a:gd name="connsiteY9" fmla="*/ 728915 h 728915"/>
                <a:gd name="connsiteX10" fmla="*/ 125737 w 908555"/>
                <a:gd name="connsiteY10" fmla="*/ 662157 h 728915"/>
                <a:gd name="connsiteX11" fmla="*/ 118375 w 908555"/>
                <a:gd name="connsiteY11" fmla="*/ 654041 h 728915"/>
                <a:gd name="connsiteX12" fmla="*/ 100736 w 908555"/>
                <a:gd name="connsiteY12" fmla="*/ 639683 h 728915"/>
                <a:gd name="connsiteX13" fmla="*/ 4405 w 908555"/>
                <a:gd name="connsiteY13" fmla="*/ 321645 h 728915"/>
                <a:gd name="connsiteX14" fmla="*/ 247146 w 908555"/>
                <a:gd name="connsiteY14" fmla="*/ 10303 h 7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555" h="728915">
                  <a:moveTo>
                    <a:pt x="247146" y="10303"/>
                  </a:moveTo>
                  <a:lnTo>
                    <a:pt x="293343" y="0"/>
                  </a:lnTo>
                  <a:lnTo>
                    <a:pt x="347626" y="184255"/>
                  </a:lnTo>
                  <a:lnTo>
                    <a:pt x="636819" y="184255"/>
                  </a:lnTo>
                  <a:cubicBezTo>
                    <a:pt x="786895" y="184255"/>
                    <a:pt x="908555" y="305915"/>
                    <a:pt x="908555" y="455991"/>
                  </a:cubicBezTo>
                  <a:cubicBezTo>
                    <a:pt x="908555" y="474751"/>
                    <a:pt x="906654" y="493066"/>
                    <a:pt x="903034" y="510755"/>
                  </a:cubicBezTo>
                  <a:lnTo>
                    <a:pt x="892721" y="543979"/>
                  </a:lnTo>
                  <a:lnTo>
                    <a:pt x="892394" y="546927"/>
                  </a:lnTo>
                  <a:cubicBezTo>
                    <a:pt x="869027" y="650787"/>
                    <a:pt x="767989" y="728915"/>
                    <a:pt x="646887" y="728915"/>
                  </a:cubicBezTo>
                  <a:lnTo>
                    <a:pt x="302938" y="728915"/>
                  </a:lnTo>
                  <a:cubicBezTo>
                    <a:pt x="233736" y="728914"/>
                    <a:pt x="171087" y="703403"/>
                    <a:pt x="125737" y="662157"/>
                  </a:cubicBezTo>
                  <a:lnTo>
                    <a:pt x="118375" y="654041"/>
                  </a:lnTo>
                  <a:lnTo>
                    <a:pt x="100736" y="639683"/>
                  </a:lnTo>
                  <a:cubicBezTo>
                    <a:pt x="25691" y="564245"/>
                    <a:pt x="-13819" y="447022"/>
                    <a:pt x="4405" y="321645"/>
                  </a:cubicBezTo>
                  <a:cubicBezTo>
                    <a:pt x="26275" y="171192"/>
                    <a:pt x="125071" y="51729"/>
                    <a:pt x="247146" y="10303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6B3B215-113E-7F59-8D25-9D54B547D896}"/>
                </a:ext>
              </a:extLst>
            </p:cNvPr>
            <p:cNvSpPr/>
            <p:nvPr/>
          </p:nvSpPr>
          <p:spPr>
            <a:xfrm rot="6300000">
              <a:off x="10279163" y="304690"/>
              <a:ext cx="1732925" cy="1407438"/>
            </a:xfrm>
            <a:custGeom>
              <a:avLst/>
              <a:gdLst>
                <a:gd name="connsiteX0" fmla="*/ 268538 w 975169"/>
                <a:gd name="connsiteY0" fmla="*/ 12309 h 870806"/>
                <a:gd name="connsiteX1" fmla="*/ 318734 w 975169"/>
                <a:gd name="connsiteY1" fmla="*/ 0 h 870806"/>
                <a:gd name="connsiteX2" fmla="*/ 406146 w 975169"/>
                <a:gd name="connsiteY2" fmla="*/ 326226 h 870806"/>
                <a:gd name="connsiteX3" fmla="*/ 702879 w 975169"/>
                <a:gd name="connsiteY3" fmla="*/ 326226 h 870806"/>
                <a:gd name="connsiteX4" fmla="*/ 975169 w 975169"/>
                <a:gd name="connsiteY4" fmla="*/ 598516 h 870806"/>
                <a:gd name="connsiteX5" fmla="*/ 702879 w 975169"/>
                <a:gd name="connsiteY5" fmla="*/ 870806 h 870806"/>
                <a:gd name="connsiteX6" fmla="*/ 329159 w 975169"/>
                <a:gd name="connsiteY6" fmla="*/ 870806 h 870806"/>
                <a:gd name="connsiteX7" fmla="*/ 136621 w 975169"/>
                <a:gd name="connsiteY7" fmla="*/ 791054 h 870806"/>
                <a:gd name="connsiteX8" fmla="*/ 128621 w 975169"/>
                <a:gd name="connsiteY8" fmla="*/ 781358 h 870806"/>
                <a:gd name="connsiteX9" fmla="*/ 109456 w 975169"/>
                <a:gd name="connsiteY9" fmla="*/ 764205 h 870806"/>
                <a:gd name="connsiteX10" fmla="*/ 4787 w 975169"/>
                <a:gd name="connsiteY10" fmla="*/ 384257 h 870806"/>
                <a:gd name="connsiteX11" fmla="*/ 268538 w 975169"/>
                <a:gd name="connsiteY11" fmla="*/ 12309 h 8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5169" h="870806">
                  <a:moveTo>
                    <a:pt x="268538" y="12309"/>
                  </a:moveTo>
                  <a:lnTo>
                    <a:pt x="318734" y="0"/>
                  </a:lnTo>
                  <a:lnTo>
                    <a:pt x="406146" y="326226"/>
                  </a:lnTo>
                  <a:lnTo>
                    <a:pt x="702879" y="326226"/>
                  </a:lnTo>
                  <a:cubicBezTo>
                    <a:pt x="853261" y="326226"/>
                    <a:pt x="975169" y="448134"/>
                    <a:pt x="975169" y="598516"/>
                  </a:cubicBezTo>
                  <a:cubicBezTo>
                    <a:pt x="975169" y="748898"/>
                    <a:pt x="853261" y="870806"/>
                    <a:pt x="702879" y="870806"/>
                  </a:cubicBezTo>
                  <a:lnTo>
                    <a:pt x="329159" y="870806"/>
                  </a:lnTo>
                  <a:cubicBezTo>
                    <a:pt x="253968" y="870806"/>
                    <a:pt x="185896" y="840329"/>
                    <a:pt x="136621" y="791054"/>
                  </a:cubicBezTo>
                  <a:lnTo>
                    <a:pt x="128621" y="781358"/>
                  </a:lnTo>
                  <a:lnTo>
                    <a:pt x="109456" y="764205"/>
                  </a:lnTo>
                  <a:cubicBezTo>
                    <a:pt x="27915" y="674082"/>
                    <a:pt x="-15015" y="534040"/>
                    <a:pt x="4787" y="384257"/>
                  </a:cubicBezTo>
                  <a:cubicBezTo>
                    <a:pt x="28549" y="204517"/>
                    <a:pt x="135897" y="61799"/>
                    <a:pt x="268538" y="12309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0EBEF29-A375-C8AA-31BD-3B76F42D3B97}"/>
                </a:ext>
              </a:extLst>
            </p:cNvPr>
            <p:cNvSpPr/>
            <p:nvPr/>
          </p:nvSpPr>
          <p:spPr>
            <a:xfrm rot="6300000">
              <a:off x="10965876" y="567181"/>
              <a:ext cx="1553905" cy="867774"/>
            </a:xfrm>
            <a:custGeom>
              <a:avLst/>
              <a:gdLst>
                <a:gd name="connsiteX0" fmla="*/ 30464 w 1553905"/>
                <a:gd name="connsiteY0" fmla="*/ 430840 h 867774"/>
                <a:gd name="connsiteX1" fmla="*/ 406 w 1553905"/>
                <a:gd name="connsiteY1" fmla="*/ 181122 h 867774"/>
                <a:gd name="connsiteX2" fmla="*/ 754 w 1553905"/>
                <a:gd name="connsiteY2" fmla="*/ 176852 h 867774"/>
                <a:gd name="connsiteX3" fmla="*/ 660771 w 1553905"/>
                <a:gd name="connsiteY3" fmla="*/ 1 h 867774"/>
                <a:gd name="connsiteX4" fmla="*/ 1120018 w 1553905"/>
                <a:gd name="connsiteY4" fmla="*/ 1 h 867774"/>
                <a:gd name="connsiteX5" fmla="*/ 1553905 w 1553905"/>
                <a:gd name="connsiteY5" fmla="*/ 433887 h 867774"/>
                <a:gd name="connsiteX6" fmla="*/ 1120018 w 1553905"/>
                <a:gd name="connsiteY6" fmla="*/ 867774 h 867774"/>
                <a:gd name="connsiteX7" fmla="*/ 524506 w 1553905"/>
                <a:gd name="connsiteY7" fmla="*/ 867774 h 867774"/>
                <a:gd name="connsiteX8" fmla="*/ 217702 w 1553905"/>
                <a:gd name="connsiteY8" fmla="*/ 740692 h 867774"/>
                <a:gd name="connsiteX9" fmla="*/ 204954 w 1553905"/>
                <a:gd name="connsiteY9" fmla="*/ 725241 h 867774"/>
                <a:gd name="connsiteX10" fmla="*/ 174415 w 1553905"/>
                <a:gd name="connsiteY10" fmla="*/ 697908 h 867774"/>
                <a:gd name="connsiteX11" fmla="*/ 30464 w 1553905"/>
                <a:gd name="connsiteY11" fmla="*/ 430840 h 86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3905" h="867774">
                  <a:moveTo>
                    <a:pt x="30464" y="430840"/>
                  </a:moveTo>
                  <a:cubicBezTo>
                    <a:pt x="8414" y="353160"/>
                    <a:pt x="-2281" y="268795"/>
                    <a:pt x="406" y="181122"/>
                  </a:cubicBezTo>
                  <a:lnTo>
                    <a:pt x="754" y="176852"/>
                  </a:lnTo>
                  <a:lnTo>
                    <a:pt x="660771" y="1"/>
                  </a:lnTo>
                  <a:lnTo>
                    <a:pt x="1120018" y="1"/>
                  </a:lnTo>
                  <a:cubicBezTo>
                    <a:pt x="1359648" y="0"/>
                    <a:pt x="1553905" y="194258"/>
                    <a:pt x="1553905" y="433887"/>
                  </a:cubicBezTo>
                  <a:cubicBezTo>
                    <a:pt x="1553905" y="673517"/>
                    <a:pt x="1359648" y="867774"/>
                    <a:pt x="1120018" y="867774"/>
                  </a:cubicBezTo>
                  <a:lnTo>
                    <a:pt x="524506" y="867774"/>
                  </a:lnTo>
                  <a:cubicBezTo>
                    <a:pt x="404691" y="867774"/>
                    <a:pt x="296220" y="819210"/>
                    <a:pt x="217702" y="740692"/>
                  </a:cubicBezTo>
                  <a:lnTo>
                    <a:pt x="204954" y="725241"/>
                  </a:lnTo>
                  <a:lnTo>
                    <a:pt x="174415" y="697908"/>
                  </a:lnTo>
                  <a:cubicBezTo>
                    <a:pt x="109448" y="626103"/>
                    <a:pt x="59863" y="534414"/>
                    <a:pt x="30464" y="430840"/>
                  </a:cubicBez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C9445F2-A388-4741-6B0E-F8CF956525D0}"/>
              </a:ext>
            </a:extLst>
          </p:cNvPr>
          <p:cNvSpPr txBox="1"/>
          <p:nvPr/>
        </p:nvSpPr>
        <p:spPr>
          <a:xfrm>
            <a:off x="530350" y="143556"/>
            <a:ext cx="3957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u="sng" kern="0" dirty="0">
                <a:solidFill>
                  <a:srgbClr val="FF0000"/>
                </a:solidFill>
                <a:ea typeface="Tmon몬소리 Black" panose="02000A03000000000000" pitchFamily="2" charset="-127"/>
              </a:rPr>
              <a:t>Game </a:t>
            </a:r>
            <a:r>
              <a:rPr lang="en-US" altLang="ko-KR" sz="2800" u="sng" kern="0" dirty="0" err="1">
                <a:solidFill>
                  <a:srgbClr val="FF0000"/>
                </a:solidFill>
                <a:ea typeface="Tmon몬소리 Black" panose="02000A03000000000000" pitchFamily="2" charset="-127"/>
              </a:rPr>
              <a:t>SmartPhone</a:t>
            </a:r>
            <a:r>
              <a:rPr lang="en-US" altLang="ko-KR" sz="2800" u="sng" kern="0" dirty="0">
                <a:solidFill>
                  <a:srgbClr val="FF0000"/>
                </a:solidFill>
                <a:ea typeface="Tmon몬소리 Black" panose="02000A03000000000000" pitchFamily="2" charset="-127"/>
              </a:rPr>
              <a:t> PPT</a:t>
            </a:r>
            <a:endParaRPr lang="ko-KR" altLang="en-US" sz="2000" u="sng" dirty="0">
              <a:solidFill>
                <a:srgbClr val="FF0000"/>
              </a:solidFill>
            </a:endParaRPr>
          </a:p>
        </p:txBody>
      </p:sp>
      <p:pic>
        <p:nvPicPr>
          <p:cNvPr id="46" name="그림 45" descr="스크린샷, 사각형, 텍스트, 픽셀이(가) 표시된 사진&#10;&#10;자동 생성된 설명">
            <a:extLst>
              <a:ext uri="{FF2B5EF4-FFF2-40B4-BE49-F238E27FC236}">
                <a16:creationId xmlns:a16="http://schemas.microsoft.com/office/drawing/2014/main" id="{DB1607C8-940A-39CB-200C-C741FA45B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9" y="1996315"/>
            <a:ext cx="5121133" cy="41644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2CD4D61-EE95-526F-A378-D46AB7A13F45}"/>
              </a:ext>
            </a:extLst>
          </p:cNvPr>
          <p:cNvSpPr txBox="1"/>
          <p:nvPr/>
        </p:nvSpPr>
        <p:spPr>
          <a:xfrm>
            <a:off x="2176554" y="6289229"/>
            <a:ext cx="1506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타격화면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85B3F2B-65B0-18C1-6D9F-8DF98BF84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235" y="1854106"/>
            <a:ext cx="2540485" cy="4351028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36DC5F1-5A6F-8443-2DD5-98F1F5BDD930}"/>
              </a:ext>
            </a:extLst>
          </p:cNvPr>
          <p:cNvSpPr/>
          <p:nvPr/>
        </p:nvSpPr>
        <p:spPr>
          <a:xfrm flipH="1">
            <a:off x="6370114" y="1141759"/>
            <a:ext cx="45719" cy="551680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7C3A44-1FBD-B514-89B1-2F4D60347905}"/>
              </a:ext>
            </a:extLst>
          </p:cNvPr>
          <p:cNvSpPr txBox="1"/>
          <p:nvPr/>
        </p:nvSpPr>
        <p:spPr>
          <a:xfrm>
            <a:off x="54079" y="1173037"/>
            <a:ext cx="6192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u="sng" dirty="0"/>
              <a:t>4.</a:t>
            </a:r>
            <a:r>
              <a:rPr lang="ko-KR" altLang="en-US" sz="2800" b="1" u="sng" dirty="0"/>
              <a:t> 게임 화면 플레이</a:t>
            </a:r>
            <a:endParaRPr lang="ko-KR" altLang="en-US" sz="2800" b="1" u="sng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D9E377-ECAC-20DA-79C8-ED5C9375FB2A}"/>
              </a:ext>
            </a:extLst>
          </p:cNvPr>
          <p:cNvSpPr txBox="1"/>
          <p:nvPr/>
        </p:nvSpPr>
        <p:spPr>
          <a:xfrm>
            <a:off x="6496372" y="1173502"/>
            <a:ext cx="2926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u="sng" dirty="0"/>
              <a:t>5.</a:t>
            </a:r>
            <a:r>
              <a:rPr lang="ko-KR" altLang="en-US" sz="2800" b="1" u="sng" dirty="0"/>
              <a:t>개발 일정</a:t>
            </a:r>
            <a:endParaRPr lang="ko-KR" altLang="en-US" sz="2800" b="1" u="sng" dirty="0">
              <a:solidFill>
                <a:schemeClr val="tx1"/>
              </a:solidFill>
            </a:endParaRPr>
          </a:p>
        </p:txBody>
      </p:sp>
      <p:pic>
        <p:nvPicPr>
          <p:cNvPr id="61" name="오디오 60">
            <a:hlinkClick r:id="" action="ppaction://media"/>
            <a:extLst>
              <a:ext uri="{FF2B5EF4-FFF2-40B4-BE49-F238E27FC236}">
                <a16:creationId xmlns:a16="http://schemas.microsoft.com/office/drawing/2014/main" id="{3A4E40B0-7B9F-6DFE-4901-B326AF5ED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6545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66"/>
    </mc:Choice>
    <mc:Fallback>
      <p:transition spd="slow" advTm="15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451</Words>
  <Application>Microsoft Office PowerPoint</Application>
  <PresentationFormat>와이드스크린</PresentationFormat>
  <Paragraphs>81</Paragraphs>
  <Slides>5</Slides>
  <Notes>5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Tmon몬소리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도한 김</dc:creator>
  <cp:lastModifiedBy>도한 김</cp:lastModifiedBy>
  <cp:revision>4</cp:revision>
  <dcterms:created xsi:type="dcterms:W3CDTF">2024-03-25T10:54:09Z</dcterms:created>
  <dcterms:modified xsi:type="dcterms:W3CDTF">2024-03-25T11:56:47Z</dcterms:modified>
</cp:coreProperties>
</file>